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1915" r:id="rId7"/>
    <p:sldId id="1914" r:id="rId8"/>
    <p:sldId id="1916" r:id="rId9"/>
    <p:sldId id="1907" r:id="rId10"/>
    <p:sldId id="1909" r:id="rId11"/>
    <p:sldId id="259" r:id="rId12"/>
    <p:sldId id="1899" r:id="rId13"/>
    <p:sldId id="1900" r:id="rId14"/>
    <p:sldId id="260" r:id="rId15"/>
    <p:sldId id="1902" r:id="rId16"/>
    <p:sldId id="1903" r:id="rId17"/>
    <p:sldId id="1904" r:id="rId18"/>
    <p:sldId id="1905" r:id="rId19"/>
    <p:sldId id="1906" r:id="rId20"/>
    <p:sldId id="1908" r:id="rId21"/>
    <p:sldId id="1912" r:id="rId22"/>
    <p:sldId id="1917" r:id="rId23"/>
    <p:sldId id="1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58D305-3904-407E-AD7D-96D6400E0A5C}">
          <p14:sldIdLst>
            <p14:sldId id="256"/>
            <p14:sldId id="257"/>
            <p14:sldId id="1915"/>
            <p14:sldId id="1914"/>
            <p14:sldId id="1916"/>
            <p14:sldId id="1907"/>
          </p14:sldIdLst>
        </p14:section>
        <p14:section name="Modern Charts" id="{DAD98C79-AD50-465E-B115-68ED35E56269}">
          <p14:sldIdLst>
            <p14:sldId id="1909"/>
            <p14:sldId id="259"/>
            <p14:sldId id="1899"/>
            <p14:sldId id="1900"/>
            <p14:sldId id="260"/>
          </p14:sldIdLst>
        </p14:section>
        <p14:section name="LTM" id="{6D0015E1-1B7E-4179-A727-D98842A790AF}">
          <p14:sldIdLst>
            <p14:sldId id="1902"/>
            <p14:sldId id="1903"/>
            <p14:sldId id="1904"/>
          </p14:sldIdLst>
        </p14:section>
        <p14:section name="Roadmap" id="{4019ABC5-1638-48D9-BA48-EEFD201A1CF3}">
          <p14:sldIdLst>
            <p14:sldId id="1905"/>
            <p14:sldId id="1906"/>
          </p14:sldIdLst>
        </p14:section>
        <p14:section name="Community Engagement" id="{3F7BA3C1-558E-442B-8403-70D5E84611D8}">
          <p14:sldIdLst>
            <p14:sldId id="1908"/>
            <p14:sldId id="1912"/>
            <p14:sldId id="1917"/>
            <p14:sldId id="19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A13638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ADA36-B3D0-4D44-9C76-8D7F89B19A3D}" v="14" dt="2018-10-09T12:00:39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842" autoAdjust="0"/>
  </p:normalViewPr>
  <p:slideViewPr>
    <p:cSldViewPr snapToGrid="0">
      <p:cViewPr varScale="1">
        <p:scale>
          <a:sx n="60" d="100"/>
          <a:sy n="60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ar" userId="2eaea485-e495-4588-87b4-97e97e998def" providerId="ADAL" clId="{4D2ADA36-B3D0-4D44-9C76-8D7F89B19A3D}"/>
    <pc:docChg chg="undo custSel mod addSld delSld modSld sldOrd modSection">
      <pc:chgData name="Michal Bar" userId="2eaea485-e495-4588-87b4-97e97e998def" providerId="ADAL" clId="{4D2ADA36-B3D0-4D44-9C76-8D7F89B19A3D}" dt="2018-10-18T23:36:19.039" v="301" actId="2696"/>
      <pc:docMkLst>
        <pc:docMk/>
      </pc:docMkLst>
      <pc:sldChg chg="addSp modSp">
        <pc:chgData name="Michal Bar" userId="2eaea485-e495-4588-87b4-97e97e998def" providerId="ADAL" clId="{4D2ADA36-B3D0-4D44-9C76-8D7F89B19A3D}" dt="2018-10-09T12:01:16.632" v="294" actId="1035"/>
        <pc:sldMkLst>
          <pc:docMk/>
          <pc:sldMk cId="1251711758" sldId="256"/>
        </pc:sldMkLst>
        <pc:spChg chg="mod">
          <ac:chgData name="Michal Bar" userId="2eaea485-e495-4588-87b4-97e97e998def" providerId="ADAL" clId="{4D2ADA36-B3D0-4D44-9C76-8D7F89B19A3D}" dt="2018-10-09T12:00:01.159" v="184" actId="1035"/>
          <ac:spMkLst>
            <pc:docMk/>
            <pc:sldMk cId="1251711758" sldId="256"/>
            <ac:spMk id="2" creationId="{F8738227-8F93-48F8-B04E-CD53187A9639}"/>
          </ac:spMkLst>
        </pc:spChg>
        <pc:spChg chg="mod">
          <ac:chgData name="Michal Bar" userId="2eaea485-e495-4588-87b4-97e97e998def" providerId="ADAL" clId="{4D2ADA36-B3D0-4D44-9C76-8D7F89B19A3D}" dt="2018-10-09T12:01:16.632" v="294" actId="1035"/>
          <ac:spMkLst>
            <pc:docMk/>
            <pc:sldMk cId="1251711758" sldId="256"/>
            <ac:spMk id="3" creationId="{7BD096B8-BA40-4F44-BC20-D29B2F3A37E7}"/>
          </ac:spMkLst>
        </pc:spChg>
        <pc:spChg chg="add mod">
          <ac:chgData name="Michal Bar" userId="2eaea485-e495-4588-87b4-97e97e998def" providerId="ADAL" clId="{4D2ADA36-B3D0-4D44-9C76-8D7F89B19A3D}" dt="2018-10-09T12:01:06.265" v="277" actId="113"/>
          <ac:spMkLst>
            <pc:docMk/>
            <pc:sldMk cId="1251711758" sldId="256"/>
            <ac:spMk id="6" creationId="{218D30DF-5708-46E1-970C-C839DBFD4E37}"/>
          </ac:spMkLst>
        </pc:spChg>
      </pc:sldChg>
      <pc:sldChg chg="addSp modSp del mod setBg">
        <pc:chgData name="Michal Bar" userId="2eaea485-e495-4588-87b4-97e97e998def" providerId="ADAL" clId="{4D2ADA36-B3D0-4D44-9C76-8D7F89B19A3D}" dt="2018-10-09T11:49:51.845" v="43" actId="2696"/>
        <pc:sldMkLst>
          <pc:docMk/>
          <pc:sldMk cId="1674752656" sldId="258"/>
        </pc:sldMkLst>
        <pc:spChg chg="mod ord">
          <ac:chgData name="Michal Bar" userId="2eaea485-e495-4588-87b4-97e97e998def" providerId="ADAL" clId="{4D2ADA36-B3D0-4D44-9C76-8D7F89B19A3D}" dt="2018-10-09T11:47:11.978" v="18" actId="26606"/>
          <ac:spMkLst>
            <pc:docMk/>
            <pc:sldMk cId="1674752656" sldId="258"/>
            <ac:spMk id="7" creationId="{6140CE75-1350-47B4-B951-CFDD2193F491}"/>
          </ac:spMkLst>
        </pc:spChg>
        <pc:spChg chg="mod ord">
          <ac:chgData name="Michal Bar" userId="2eaea485-e495-4588-87b4-97e97e998def" providerId="ADAL" clId="{4D2ADA36-B3D0-4D44-9C76-8D7F89B19A3D}" dt="2018-10-09T11:49:06.677" v="31" actId="6549"/>
          <ac:spMkLst>
            <pc:docMk/>
            <pc:sldMk cId="1674752656" sldId="258"/>
            <ac:spMk id="8" creationId="{D0230F5F-8C68-48DD-9212-618346B8DFCA}"/>
          </ac:spMkLst>
        </pc:spChg>
        <pc:spChg chg="add">
          <ac:chgData name="Michal Bar" userId="2eaea485-e495-4588-87b4-97e97e998def" providerId="ADAL" clId="{4D2ADA36-B3D0-4D44-9C76-8D7F89B19A3D}" dt="2018-10-09T11:47:11.978" v="18" actId="26606"/>
          <ac:spMkLst>
            <pc:docMk/>
            <pc:sldMk cId="1674752656" sldId="258"/>
            <ac:spMk id="71" creationId="{F56F5174-31D9-4DBB-AAB7-A1FD7BDB1352}"/>
          </ac:spMkLst>
        </pc:spChg>
        <pc:spChg chg="add">
          <ac:chgData name="Michal Bar" userId="2eaea485-e495-4588-87b4-97e97e998def" providerId="ADAL" clId="{4D2ADA36-B3D0-4D44-9C76-8D7F89B19A3D}" dt="2018-10-09T11:47:11.978" v="18" actId="26606"/>
          <ac:spMkLst>
            <pc:docMk/>
            <pc:sldMk cId="1674752656" sldId="258"/>
            <ac:spMk id="75" creationId="{F9A95BEE-6BB1-4A28-A8E6-A34B2E42EF87}"/>
          </ac:spMkLst>
        </pc:spChg>
        <pc:picChg chg="mod">
          <ac:chgData name="Michal Bar" userId="2eaea485-e495-4588-87b4-97e97e998def" providerId="ADAL" clId="{4D2ADA36-B3D0-4D44-9C76-8D7F89B19A3D}" dt="2018-10-09T11:47:11.978" v="18" actId="26606"/>
          <ac:picMkLst>
            <pc:docMk/>
            <pc:sldMk cId="1674752656" sldId="258"/>
            <ac:picMk id="3" creationId="{16CCAB44-98F8-41A6-969A-8470D140AAD4}"/>
          </ac:picMkLst>
        </pc:picChg>
        <pc:picChg chg="add">
          <ac:chgData name="Michal Bar" userId="2eaea485-e495-4588-87b4-97e97e998def" providerId="ADAL" clId="{4D2ADA36-B3D0-4D44-9C76-8D7F89B19A3D}" dt="2018-10-09T11:47:11.978" v="18" actId="26606"/>
          <ac:picMkLst>
            <pc:docMk/>
            <pc:sldMk cId="1674752656" sldId="258"/>
            <ac:picMk id="73" creationId="{AE113210-7872-481A-ADE6-3A05CCAF5EB2}"/>
          </ac:picMkLst>
        </pc:picChg>
      </pc:sldChg>
      <pc:sldChg chg="del">
        <pc:chgData name="Michal Bar" userId="2eaea485-e495-4588-87b4-97e97e998def" providerId="ADAL" clId="{4D2ADA36-B3D0-4D44-9C76-8D7F89B19A3D}" dt="2018-10-18T23:36:18.810" v="296" actId="2696"/>
        <pc:sldMkLst>
          <pc:docMk/>
          <pc:sldMk cId="2771533618" sldId="1893"/>
        </pc:sldMkLst>
      </pc:sldChg>
      <pc:sldChg chg="del">
        <pc:chgData name="Michal Bar" userId="2eaea485-e495-4588-87b4-97e97e998def" providerId="ADAL" clId="{4D2ADA36-B3D0-4D44-9C76-8D7F89B19A3D}" dt="2018-10-18T23:36:18.857" v="297" actId="2696"/>
        <pc:sldMkLst>
          <pc:docMk/>
          <pc:sldMk cId="571199229" sldId="1894"/>
        </pc:sldMkLst>
      </pc:sldChg>
      <pc:sldChg chg="del">
        <pc:chgData name="Michal Bar" userId="2eaea485-e495-4588-87b4-97e97e998def" providerId="ADAL" clId="{4D2ADA36-B3D0-4D44-9C76-8D7F89B19A3D}" dt="2018-10-18T23:36:18.899" v="298" actId="2696"/>
        <pc:sldMkLst>
          <pc:docMk/>
          <pc:sldMk cId="3224741394" sldId="1895"/>
        </pc:sldMkLst>
      </pc:sldChg>
      <pc:sldChg chg="del">
        <pc:chgData name="Michal Bar" userId="2eaea485-e495-4588-87b4-97e97e998def" providerId="ADAL" clId="{4D2ADA36-B3D0-4D44-9C76-8D7F89B19A3D}" dt="2018-10-18T23:36:18.950" v="299" actId="2696"/>
        <pc:sldMkLst>
          <pc:docMk/>
          <pc:sldMk cId="209680125" sldId="1896"/>
        </pc:sldMkLst>
      </pc:sldChg>
      <pc:sldChg chg="del">
        <pc:chgData name="Michal Bar" userId="2eaea485-e495-4588-87b4-97e97e998def" providerId="ADAL" clId="{4D2ADA36-B3D0-4D44-9C76-8D7F89B19A3D}" dt="2018-10-18T23:36:18.999" v="300" actId="2696"/>
        <pc:sldMkLst>
          <pc:docMk/>
          <pc:sldMk cId="3786907362" sldId="1897"/>
        </pc:sldMkLst>
      </pc:sldChg>
      <pc:sldChg chg="del">
        <pc:chgData name="Michal Bar" userId="2eaea485-e495-4588-87b4-97e97e998def" providerId="ADAL" clId="{4D2ADA36-B3D0-4D44-9C76-8D7F89B19A3D}" dt="2018-10-18T23:36:19.039" v="301" actId="2696"/>
        <pc:sldMkLst>
          <pc:docMk/>
          <pc:sldMk cId="3873689732" sldId="1898"/>
        </pc:sldMkLst>
      </pc:sldChg>
      <pc:sldChg chg="addSp delSp modSp">
        <pc:chgData name="Michal Bar" userId="2eaea485-e495-4588-87b4-97e97e998def" providerId="ADAL" clId="{4D2ADA36-B3D0-4D44-9C76-8D7F89B19A3D}" dt="2018-10-09T11:54:51.598" v="144" actId="403"/>
        <pc:sldMkLst>
          <pc:docMk/>
          <pc:sldMk cId="1767756703" sldId="1903"/>
        </pc:sldMkLst>
        <pc:spChg chg="mod">
          <ac:chgData name="Michal Bar" userId="2eaea485-e495-4588-87b4-97e97e998def" providerId="ADAL" clId="{4D2ADA36-B3D0-4D44-9C76-8D7F89B19A3D}" dt="2018-10-09T11:54:51.598" v="144" actId="403"/>
          <ac:spMkLst>
            <pc:docMk/>
            <pc:sldMk cId="1767756703" sldId="1903"/>
            <ac:spMk id="6" creationId="{5FE66ECA-7E42-4FE3-B700-9BE65EFA46CD}"/>
          </ac:spMkLst>
        </pc:spChg>
        <pc:spChg chg="del">
          <ac:chgData name="Michal Bar" userId="2eaea485-e495-4588-87b4-97e97e998def" providerId="ADAL" clId="{4D2ADA36-B3D0-4D44-9C76-8D7F89B19A3D}" dt="2018-10-09T11:53:29.929" v="91" actId="478"/>
          <ac:spMkLst>
            <pc:docMk/>
            <pc:sldMk cId="1767756703" sldId="1903"/>
            <ac:spMk id="7" creationId="{B2B89811-238C-499B-8092-36CBCB21BB55}"/>
          </ac:spMkLst>
        </pc:spChg>
        <pc:spChg chg="del">
          <ac:chgData name="Michal Bar" userId="2eaea485-e495-4588-87b4-97e97e998def" providerId="ADAL" clId="{4D2ADA36-B3D0-4D44-9C76-8D7F89B19A3D}" dt="2018-10-09T11:53:27.600" v="90" actId="478"/>
          <ac:spMkLst>
            <pc:docMk/>
            <pc:sldMk cId="1767756703" sldId="1903"/>
            <ac:spMk id="8" creationId="{86C12CB2-64B1-4B99-9DB0-E54A19D90E1D}"/>
          </ac:spMkLst>
        </pc:spChg>
        <pc:spChg chg="mod">
          <ac:chgData name="Michal Bar" userId="2eaea485-e495-4588-87b4-97e97e998def" providerId="ADAL" clId="{4D2ADA36-B3D0-4D44-9C76-8D7F89B19A3D}" dt="2018-10-09T11:54:51.598" v="144" actId="403"/>
          <ac:spMkLst>
            <pc:docMk/>
            <pc:sldMk cId="1767756703" sldId="1903"/>
            <ac:spMk id="9" creationId="{46F15D49-E2E4-449D-9160-3AE8BA833804}"/>
          </ac:spMkLst>
        </pc:spChg>
        <pc:spChg chg="add del mod">
          <ac:chgData name="Michal Bar" userId="2eaea485-e495-4588-87b4-97e97e998def" providerId="ADAL" clId="{4D2ADA36-B3D0-4D44-9C76-8D7F89B19A3D}" dt="2018-10-09T11:54:02.868" v="113" actId="20577"/>
          <ac:spMkLst>
            <pc:docMk/>
            <pc:sldMk cId="1767756703" sldId="1903"/>
            <ac:spMk id="10" creationId="{523118C2-FB45-4627-9BD7-56D240DDEB7B}"/>
          </ac:spMkLst>
        </pc:spChg>
      </pc:sldChg>
      <pc:sldChg chg="addSp delSp modSp">
        <pc:chgData name="Michal Bar" userId="2eaea485-e495-4588-87b4-97e97e998def" providerId="ADAL" clId="{4D2ADA36-B3D0-4D44-9C76-8D7F89B19A3D}" dt="2018-10-09T11:56:20.903" v="151" actId="14100"/>
        <pc:sldMkLst>
          <pc:docMk/>
          <pc:sldMk cId="3056364410" sldId="1904"/>
        </pc:sldMkLst>
        <pc:spChg chg="del">
          <ac:chgData name="Michal Bar" userId="2eaea485-e495-4588-87b4-97e97e998def" providerId="ADAL" clId="{4D2ADA36-B3D0-4D44-9C76-8D7F89B19A3D}" dt="2018-10-09T11:55:00.563" v="145" actId="478"/>
          <ac:spMkLst>
            <pc:docMk/>
            <pc:sldMk cId="3056364410" sldId="1904"/>
            <ac:spMk id="2" creationId="{0016E2A2-B2AC-4A32-9DEC-2BAD8E89B21C}"/>
          </ac:spMkLst>
        </pc:spChg>
        <pc:spChg chg="del">
          <ac:chgData name="Michal Bar" userId="2eaea485-e495-4588-87b4-97e97e998def" providerId="ADAL" clId="{4D2ADA36-B3D0-4D44-9C76-8D7F89B19A3D}" dt="2018-10-09T11:55:07.809" v="147" actId="478"/>
          <ac:spMkLst>
            <pc:docMk/>
            <pc:sldMk cId="3056364410" sldId="1904"/>
            <ac:spMk id="3" creationId="{C83E2844-E013-4C35-9CD5-703245CB3B2F}"/>
          </ac:spMkLst>
        </pc:spChg>
        <pc:spChg chg="add del mod">
          <ac:chgData name="Michal Bar" userId="2eaea485-e495-4588-87b4-97e97e998def" providerId="ADAL" clId="{4D2ADA36-B3D0-4D44-9C76-8D7F89B19A3D}" dt="2018-10-09T11:55:05.020" v="146" actId="478"/>
          <ac:spMkLst>
            <pc:docMk/>
            <pc:sldMk cId="3056364410" sldId="1904"/>
            <ac:spMk id="5" creationId="{0292A14E-3CF7-4195-BB30-0DDDA24A2E28}"/>
          </ac:spMkLst>
        </pc:spChg>
        <pc:picChg chg="add mod">
          <ac:chgData name="Michal Bar" userId="2eaea485-e495-4588-87b4-97e97e998def" providerId="ADAL" clId="{4D2ADA36-B3D0-4D44-9C76-8D7F89B19A3D}" dt="2018-10-09T11:56:20.903" v="151" actId="14100"/>
          <ac:picMkLst>
            <pc:docMk/>
            <pc:sldMk cId="3056364410" sldId="1904"/>
            <ac:picMk id="3074" creationId="{47BD672F-FD12-47A1-8B1E-CA532DB78EBA}"/>
          </ac:picMkLst>
        </pc:picChg>
      </pc:sldChg>
      <pc:sldChg chg="modSp ord">
        <pc:chgData name="Michal Bar" userId="2eaea485-e495-4588-87b4-97e97e998def" providerId="ADAL" clId="{4D2ADA36-B3D0-4D44-9C76-8D7F89B19A3D}" dt="2018-10-09T11:50:52.844" v="68" actId="20577"/>
        <pc:sldMkLst>
          <pc:docMk/>
          <pc:sldMk cId="782191627" sldId="1907"/>
        </pc:sldMkLst>
        <pc:spChg chg="mod">
          <ac:chgData name="Michal Bar" userId="2eaea485-e495-4588-87b4-97e97e998def" providerId="ADAL" clId="{4D2ADA36-B3D0-4D44-9C76-8D7F89B19A3D}" dt="2018-10-09T11:50:52.844" v="68" actId="20577"/>
          <ac:spMkLst>
            <pc:docMk/>
            <pc:sldMk cId="782191627" sldId="1907"/>
            <ac:spMk id="3" creationId="{2CD40486-21D5-41D9-A879-76B642557723}"/>
          </ac:spMkLst>
        </pc:spChg>
      </pc:sldChg>
      <pc:sldChg chg="modSp del">
        <pc:chgData name="Michal Bar" userId="2eaea485-e495-4588-87b4-97e97e998def" providerId="ADAL" clId="{4D2ADA36-B3D0-4D44-9C76-8D7F89B19A3D}" dt="2018-10-09T11:58:10.220" v="154" actId="2696"/>
        <pc:sldMkLst>
          <pc:docMk/>
          <pc:sldMk cId="2658906324" sldId="1910"/>
        </pc:sldMkLst>
        <pc:spChg chg="mod">
          <ac:chgData name="Michal Bar" userId="2eaea485-e495-4588-87b4-97e97e998def" providerId="ADAL" clId="{4D2ADA36-B3D0-4D44-9C76-8D7F89B19A3D}" dt="2018-10-09T11:58:04.973" v="153" actId="21"/>
          <ac:spMkLst>
            <pc:docMk/>
            <pc:sldMk cId="2658906324" sldId="1910"/>
            <ac:spMk id="3" creationId="{48CEFC74-054D-490F-B26D-D263938C9B58}"/>
          </ac:spMkLst>
        </pc:spChg>
      </pc:sldChg>
      <pc:sldChg chg="modSp">
        <pc:chgData name="Michal Bar" userId="2eaea485-e495-4588-87b4-97e97e998def" providerId="ADAL" clId="{4D2ADA36-B3D0-4D44-9C76-8D7F89B19A3D}" dt="2018-10-11T04:07:57.899" v="295" actId="20577"/>
        <pc:sldMkLst>
          <pc:docMk/>
          <pc:sldMk cId="1520110004" sldId="1912"/>
        </pc:sldMkLst>
        <pc:spChg chg="mod">
          <ac:chgData name="Michal Bar" userId="2eaea485-e495-4588-87b4-97e97e998def" providerId="ADAL" clId="{4D2ADA36-B3D0-4D44-9C76-8D7F89B19A3D}" dt="2018-10-11T04:07:57.899" v="295" actId="20577"/>
          <ac:spMkLst>
            <pc:docMk/>
            <pc:sldMk cId="1520110004" sldId="1912"/>
            <ac:spMk id="14" creationId="{20606592-5A9F-421F-818B-FC8509297BE3}"/>
          </ac:spMkLst>
        </pc:spChg>
      </pc:sldChg>
      <pc:sldChg chg="addSp modSp mod setBg">
        <pc:chgData name="Michal Bar" userId="2eaea485-e495-4588-87b4-97e97e998def" providerId="ADAL" clId="{4D2ADA36-B3D0-4D44-9C76-8D7F89B19A3D}" dt="2018-10-09T11:50:12.700" v="46" actId="403"/>
        <pc:sldMkLst>
          <pc:docMk/>
          <pc:sldMk cId="754819108" sldId="1914"/>
        </pc:sldMkLst>
        <pc:spChg chg="mod">
          <ac:chgData name="Michal Bar" userId="2eaea485-e495-4588-87b4-97e97e998def" providerId="ADAL" clId="{4D2ADA36-B3D0-4D44-9C76-8D7F89B19A3D}" dt="2018-10-09T11:50:06.288" v="44" actId="26606"/>
          <ac:spMkLst>
            <pc:docMk/>
            <pc:sldMk cId="754819108" sldId="1914"/>
            <ac:spMk id="2" creationId="{694A3EF9-4F73-40A6-A8B7-D37955B7E178}"/>
          </ac:spMkLst>
        </pc:spChg>
        <pc:spChg chg="mod">
          <ac:chgData name="Michal Bar" userId="2eaea485-e495-4588-87b4-97e97e998def" providerId="ADAL" clId="{4D2ADA36-B3D0-4D44-9C76-8D7F89B19A3D}" dt="2018-10-09T11:50:12.700" v="46" actId="403"/>
          <ac:spMkLst>
            <pc:docMk/>
            <pc:sldMk cId="754819108" sldId="1914"/>
            <ac:spMk id="3" creationId="{E42974CB-C4CB-4987-B771-8F0A48940E74}"/>
          </ac:spMkLst>
        </pc:spChg>
        <pc:spChg chg="add">
          <ac:chgData name="Michal Bar" userId="2eaea485-e495-4588-87b4-97e97e998def" providerId="ADAL" clId="{4D2ADA36-B3D0-4D44-9C76-8D7F89B19A3D}" dt="2018-10-09T11:50:06.288" v="44" actId="26606"/>
          <ac:spMkLst>
            <pc:docMk/>
            <pc:sldMk cId="754819108" sldId="1914"/>
            <ac:spMk id="8" creationId="{8D70B121-56F4-4848-B38B-182089D909FA}"/>
          </ac:spMkLst>
        </pc:spChg>
        <pc:cxnChg chg="add">
          <ac:chgData name="Michal Bar" userId="2eaea485-e495-4588-87b4-97e97e998def" providerId="ADAL" clId="{4D2ADA36-B3D0-4D44-9C76-8D7F89B19A3D}" dt="2018-10-09T11:50:06.288" v="44" actId="26606"/>
          <ac:cxnSpMkLst>
            <pc:docMk/>
            <pc:sldMk cId="754819108" sldId="1914"/>
            <ac:cxnSpMk id="10" creationId="{2D72A2C9-F3CA-4216-8BAD-FA4C970C3C4E}"/>
          </ac:cxnSpMkLst>
        </pc:cxnChg>
      </pc:sldChg>
      <pc:sldChg chg="addSp delSp modSp new add mod setBg">
        <pc:chgData name="Michal Bar" userId="2eaea485-e495-4588-87b4-97e97e998def" providerId="ADAL" clId="{4D2ADA36-B3D0-4D44-9C76-8D7F89B19A3D}" dt="2018-10-09T11:46:46.977" v="17" actId="26606"/>
        <pc:sldMkLst>
          <pc:docMk/>
          <pc:sldMk cId="2318043044" sldId="1915"/>
        </pc:sldMkLst>
        <pc:spChg chg="del">
          <ac:chgData name="Michal Bar" userId="2eaea485-e495-4588-87b4-97e97e998def" providerId="ADAL" clId="{4D2ADA36-B3D0-4D44-9C76-8D7F89B19A3D}" dt="2018-10-09T11:44:49.171" v="2" actId="478"/>
          <ac:spMkLst>
            <pc:docMk/>
            <pc:sldMk cId="2318043044" sldId="1915"/>
            <ac:spMk id="2" creationId="{E714D14A-BF37-457D-B57E-CFE6F7F043BE}"/>
          </ac:spMkLst>
        </pc:spChg>
        <pc:spChg chg="del">
          <ac:chgData name="Michal Bar" userId="2eaea485-e495-4588-87b4-97e97e998def" providerId="ADAL" clId="{4D2ADA36-B3D0-4D44-9C76-8D7F89B19A3D}" dt="2018-10-09T11:44:51.193" v="3" actId="478"/>
          <ac:spMkLst>
            <pc:docMk/>
            <pc:sldMk cId="2318043044" sldId="1915"/>
            <ac:spMk id="3" creationId="{F0D3EC28-8171-4556-AF36-535676FA23E8}"/>
          </ac:spMkLst>
        </pc:spChg>
        <pc:spChg chg="add del">
          <ac:chgData name="Michal Bar" userId="2eaea485-e495-4588-87b4-97e97e998def" providerId="ADAL" clId="{4D2ADA36-B3D0-4D44-9C76-8D7F89B19A3D}" dt="2018-10-09T11:45:14.545" v="5" actId="478"/>
          <ac:spMkLst>
            <pc:docMk/>
            <pc:sldMk cId="2318043044" sldId="1915"/>
            <ac:spMk id="4" creationId="{7ED9CB72-CC34-45D8-B030-77209DC7C41B}"/>
          </ac:spMkLst>
        </pc:spChg>
        <pc:picChg chg="add mod ord">
          <ac:chgData name="Michal Bar" userId="2eaea485-e495-4588-87b4-97e97e998def" providerId="ADAL" clId="{4D2ADA36-B3D0-4D44-9C76-8D7F89B19A3D}" dt="2018-10-09T11:46:46.977" v="17" actId="26606"/>
          <ac:picMkLst>
            <pc:docMk/>
            <pc:sldMk cId="2318043044" sldId="1915"/>
            <ac:picMk id="6" creationId="{83AFAC3C-BFB6-43DB-8823-709A8B27CEDC}"/>
          </ac:picMkLst>
        </pc:picChg>
        <pc:picChg chg="add mod ord">
          <ac:chgData name="Michal Bar" userId="2eaea485-e495-4588-87b4-97e97e998def" providerId="ADAL" clId="{4D2ADA36-B3D0-4D44-9C76-8D7F89B19A3D}" dt="2018-10-09T11:46:46.977" v="17" actId="26606"/>
          <ac:picMkLst>
            <pc:docMk/>
            <pc:sldMk cId="2318043044" sldId="1915"/>
            <ac:picMk id="8" creationId="{FD6CA9D8-8AB3-4594-9EA2-8525C5C8BE51}"/>
          </ac:picMkLst>
        </pc:picChg>
        <pc:picChg chg="add mod">
          <ac:chgData name="Michal Bar" userId="2eaea485-e495-4588-87b4-97e97e998def" providerId="ADAL" clId="{4D2ADA36-B3D0-4D44-9C76-8D7F89B19A3D}" dt="2018-10-09T11:46:46.977" v="17" actId="26606"/>
          <ac:picMkLst>
            <pc:docMk/>
            <pc:sldMk cId="2318043044" sldId="1915"/>
            <ac:picMk id="10" creationId="{1D114DA6-A0B0-4B72-82FD-C68B20FFABED}"/>
          </ac:picMkLst>
        </pc:picChg>
        <pc:picChg chg="add mod">
          <ac:chgData name="Michal Bar" userId="2eaea485-e495-4588-87b4-97e97e998def" providerId="ADAL" clId="{4D2ADA36-B3D0-4D44-9C76-8D7F89B19A3D}" dt="2018-10-09T11:46:46.977" v="17" actId="26606"/>
          <ac:picMkLst>
            <pc:docMk/>
            <pc:sldMk cId="2318043044" sldId="1915"/>
            <ac:picMk id="12" creationId="{B80772C0-3FEE-456B-BAA5-F2C4E6437FAB}"/>
          </ac:picMkLst>
        </pc:picChg>
        <pc:picChg chg="add mod">
          <ac:chgData name="Michal Bar" userId="2eaea485-e495-4588-87b4-97e97e998def" providerId="ADAL" clId="{4D2ADA36-B3D0-4D44-9C76-8D7F89B19A3D}" dt="2018-10-09T11:46:46.977" v="17" actId="26606"/>
          <ac:picMkLst>
            <pc:docMk/>
            <pc:sldMk cId="2318043044" sldId="1915"/>
            <ac:picMk id="14" creationId="{2CEE4BB9-FBB4-442F-ACE6-0E273ACC91D4}"/>
          </ac:picMkLst>
        </pc:picChg>
      </pc:sldChg>
      <pc:sldChg chg="addSp modSp new add mod setBg setClrOvrMap">
        <pc:chgData name="Michal Bar" userId="2eaea485-e495-4588-87b4-97e97e998def" providerId="ADAL" clId="{4D2ADA36-B3D0-4D44-9C76-8D7F89B19A3D}" dt="2018-10-09T11:52:25.220" v="89" actId="26606"/>
        <pc:sldMkLst>
          <pc:docMk/>
          <pc:sldMk cId="2721441177" sldId="1916"/>
        </pc:sldMkLst>
        <pc:spChg chg="mod">
          <ac:chgData name="Michal Bar" userId="2eaea485-e495-4588-87b4-97e97e998def" providerId="ADAL" clId="{4D2ADA36-B3D0-4D44-9C76-8D7F89B19A3D}" dt="2018-10-09T11:52:25.220" v="89" actId="26606"/>
          <ac:spMkLst>
            <pc:docMk/>
            <pc:sldMk cId="2721441177" sldId="1916"/>
            <ac:spMk id="2" creationId="{EEC934EE-26D2-412C-B643-865988188E14}"/>
          </ac:spMkLst>
        </pc:spChg>
        <pc:spChg chg="mod">
          <ac:chgData name="Michal Bar" userId="2eaea485-e495-4588-87b4-97e97e998def" providerId="ADAL" clId="{4D2ADA36-B3D0-4D44-9C76-8D7F89B19A3D}" dt="2018-10-09T11:52:25.220" v="89" actId="26606"/>
          <ac:spMkLst>
            <pc:docMk/>
            <pc:sldMk cId="2721441177" sldId="1916"/>
            <ac:spMk id="3" creationId="{1DFF5ABB-5CF4-4FDB-98BE-D3533591A43F}"/>
          </ac:spMkLst>
        </pc:spChg>
        <pc:spChg chg="add">
          <ac:chgData name="Michal Bar" userId="2eaea485-e495-4588-87b4-97e97e998def" providerId="ADAL" clId="{4D2ADA36-B3D0-4D44-9C76-8D7F89B19A3D}" dt="2018-10-09T11:52:25.220" v="89" actId="26606"/>
          <ac:spMkLst>
            <pc:docMk/>
            <pc:sldMk cId="2721441177" sldId="1916"/>
            <ac:spMk id="71" creationId="{1DB7C82F-AB7E-4F0C-B829-FA1B9C415180}"/>
          </ac:spMkLst>
        </pc:spChg>
        <pc:picChg chg="add mod">
          <ac:chgData name="Michal Bar" userId="2eaea485-e495-4588-87b4-97e97e998def" providerId="ADAL" clId="{4D2ADA36-B3D0-4D44-9C76-8D7F89B19A3D}" dt="2018-10-09T11:52:25.220" v="89" actId="26606"/>
          <ac:picMkLst>
            <pc:docMk/>
            <pc:sldMk cId="2721441177" sldId="1916"/>
            <ac:picMk id="2050" creationId="{001B0168-0B91-44BF-964A-08101FDD20BF}"/>
          </ac:picMkLst>
        </pc:picChg>
      </pc:sldChg>
      <pc:sldChg chg="add setBg">
        <pc:chgData name="Michal Bar" userId="2eaea485-e495-4588-87b4-97e97e998def" providerId="ADAL" clId="{4D2ADA36-B3D0-4D44-9C76-8D7F89B19A3D}" dt="2018-10-09T11:57:26.805" v="152"/>
        <pc:sldMkLst>
          <pc:docMk/>
          <pc:sldMk cId="4076009883" sldId="1917"/>
        </pc:sldMkLst>
      </pc:sldChg>
    </pc:docChg>
  </pc:docChgLst>
  <pc:docChgLst>
    <pc:chgData name="Michal Bar" userId="2eaea485-e495-4588-87b4-97e97e998def" providerId="ADAL" clId="{AE352510-8DE3-4C85-B46F-702E30FDBF07}"/>
    <pc:docChg chg="undo custSel mod addSld delSld modSld sldOrd modMainMaster addSection modSection">
      <pc:chgData name="Michal Bar" userId="2eaea485-e495-4588-87b4-97e97e998def" providerId="ADAL" clId="{AE352510-8DE3-4C85-B46F-702E30FDBF07}" dt="2018-10-03T21:54:05.050" v="2289"/>
      <pc:docMkLst>
        <pc:docMk/>
      </pc:docMkLst>
      <pc:sldChg chg="addSp modSp mod setBg">
        <pc:chgData name="Michal Bar" userId="2eaea485-e495-4588-87b4-97e97e998def" providerId="ADAL" clId="{AE352510-8DE3-4C85-B46F-702E30FDBF07}" dt="2018-10-02T16:56:59.922" v="72" actId="20577"/>
        <pc:sldMkLst>
          <pc:docMk/>
          <pc:sldMk cId="1251711758" sldId="256"/>
        </pc:sldMkLst>
        <pc:spChg chg="mod">
          <ac:chgData name="Michal Bar" userId="2eaea485-e495-4588-87b4-97e97e998def" providerId="ADAL" clId="{AE352510-8DE3-4C85-B46F-702E30FDBF07}" dt="2018-10-02T16:56:44.811" v="33" actId="6549"/>
          <ac:spMkLst>
            <pc:docMk/>
            <pc:sldMk cId="1251711758" sldId="256"/>
            <ac:spMk id="2" creationId="{F8738227-8F93-48F8-B04E-CD53187A9639}"/>
          </ac:spMkLst>
        </pc:spChg>
        <pc:spChg chg="mod">
          <ac:chgData name="Michal Bar" userId="2eaea485-e495-4588-87b4-97e97e998def" providerId="ADAL" clId="{AE352510-8DE3-4C85-B46F-702E30FDBF07}" dt="2018-10-02T16:56:59.922" v="72" actId="20577"/>
          <ac:spMkLst>
            <pc:docMk/>
            <pc:sldMk cId="1251711758" sldId="256"/>
            <ac:spMk id="3" creationId="{7BD096B8-BA40-4F44-BC20-D29B2F3A37E7}"/>
          </ac:spMkLst>
        </pc:spChg>
        <pc:picChg chg="add mod">
          <ac:chgData name="Michal Bar" userId="2eaea485-e495-4588-87b4-97e97e998def" providerId="ADAL" clId="{AE352510-8DE3-4C85-B46F-702E30FDBF07}" dt="2018-10-02T16:56:22.827" v="7" actId="26606"/>
          <ac:picMkLst>
            <pc:docMk/>
            <pc:sldMk cId="1251711758" sldId="256"/>
            <ac:picMk id="5" creationId="{CB13EBF5-2EF4-46A5-80F5-692D8BF741C9}"/>
          </ac:picMkLst>
        </pc:picChg>
      </pc:sldChg>
      <pc:sldChg chg="addSp delSp modSp mod setBg delDesignElem">
        <pc:chgData name="Michal Bar" userId="2eaea485-e495-4588-87b4-97e97e998def" providerId="ADAL" clId="{AE352510-8DE3-4C85-B46F-702E30FDBF07}" dt="2018-10-02T17:24:35.917" v="334" actId="1076"/>
        <pc:sldMkLst>
          <pc:docMk/>
          <pc:sldMk cId="2518800397" sldId="257"/>
        </pc:sldMkLst>
        <pc:spChg chg="add del mod">
          <ac:chgData name="Michal Bar" userId="2eaea485-e495-4588-87b4-97e97e998def" providerId="ADAL" clId="{AE352510-8DE3-4C85-B46F-702E30FDBF07}" dt="2018-10-02T17:21:25.562" v="304" actId="478"/>
          <ac:spMkLst>
            <pc:docMk/>
            <pc:sldMk cId="2518800397" sldId="257"/>
            <ac:spMk id="7" creationId="{6140CE75-1350-47B4-B951-CFDD2193F491}"/>
          </ac:spMkLst>
        </pc:spChg>
        <pc:spChg chg="add del mod">
          <ac:chgData name="Michal Bar" userId="2eaea485-e495-4588-87b4-97e97e998def" providerId="ADAL" clId="{AE352510-8DE3-4C85-B46F-702E30FDBF07}" dt="2018-10-02T17:21:21.535" v="302" actId="478"/>
          <ac:spMkLst>
            <pc:docMk/>
            <pc:sldMk cId="2518800397" sldId="257"/>
            <ac:spMk id="8" creationId="{D0230F5F-8C68-48DD-9212-618346B8DFCA}"/>
          </ac:spMkLst>
        </pc:spChg>
        <pc:spChg chg="add del mod">
          <ac:chgData name="Michal Bar" userId="2eaea485-e495-4588-87b4-97e97e998def" providerId="ADAL" clId="{AE352510-8DE3-4C85-B46F-702E30FDBF07}" dt="2018-10-02T17:21:29.256" v="305" actId="478"/>
          <ac:spMkLst>
            <pc:docMk/>
            <pc:sldMk cId="2518800397" sldId="257"/>
            <ac:spMk id="10" creationId="{45CFFF86-5B64-455B-8AB8-E95BA78A184A}"/>
          </ac:spMkLst>
        </pc:spChg>
        <pc:spChg chg="add del">
          <ac:chgData name="Michal Bar" userId="2eaea485-e495-4588-87b4-97e97e998def" providerId="ADAL" clId="{AE352510-8DE3-4C85-B46F-702E30FDBF07}" dt="2018-10-02T17:21:40.273" v="308" actId="26606"/>
          <ac:spMkLst>
            <pc:docMk/>
            <pc:sldMk cId="2518800397" sldId="257"/>
            <ac:spMk id="73" creationId="{01D0AF59-99C3-4251-AB9A-C966C6AD4400}"/>
          </ac:spMkLst>
        </pc:spChg>
        <pc:spChg chg="add del">
          <ac:chgData name="Michal Bar" userId="2eaea485-e495-4588-87b4-97e97e998def" providerId="ADAL" clId="{AE352510-8DE3-4C85-B46F-702E30FDBF07}" dt="2018-10-02T17:21:40.273" v="308" actId="26606"/>
          <ac:spMkLst>
            <pc:docMk/>
            <pc:sldMk cId="2518800397" sldId="257"/>
            <ac:spMk id="75" creationId="{1855405F-37A2-4869-9154-F8BE3BECE6C3}"/>
          </ac:spMkLst>
        </pc:spChg>
        <pc:spChg chg="add del">
          <ac:chgData name="Michal Bar" userId="2eaea485-e495-4588-87b4-97e97e998def" providerId="ADAL" clId="{AE352510-8DE3-4C85-B46F-702E30FDBF07}" dt="2018-10-02T17:24:15.384" v="327"/>
          <ac:spMkLst>
            <pc:docMk/>
            <pc:sldMk cId="2518800397" sldId="257"/>
            <ac:spMk id="76" creationId="{A2509F26-B5DC-4BA7-B476-4CB044237A2E}"/>
          </ac:spMkLst>
        </pc:spChg>
        <pc:spChg chg="add del">
          <ac:chgData name="Michal Bar" userId="2eaea485-e495-4588-87b4-97e97e998def" providerId="ADAL" clId="{AE352510-8DE3-4C85-B46F-702E30FDBF07}" dt="2018-10-02T17:24:15.384" v="327"/>
          <ac:spMkLst>
            <pc:docMk/>
            <pc:sldMk cId="2518800397" sldId="257"/>
            <ac:spMk id="78" creationId="{DB103EB1-B135-4526-B883-33228FC27FF1}"/>
          </ac:spMkLst>
        </pc:spChg>
        <pc:spChg chg="add del">
          <ac:chgData name="Michal Bar" userId="2eaea485-e495-4588-87b4-97e97e998def" providerId="ADAL" clId="{AE352510-8DE3-4C85-B46F-702E30FDBF07}" dt="2018-10-02T17:24:10.902" v="324" actId="26606"/>
          <ac:spMkLst>
            <pc:docMk/>
            <pc:sldMk cId="2518800397" sldId="257"/>
            <ac:spMk id="141" creationId="{A2509F26-B5DC-4BA7-B476-4CB044237A2E}"/>
          </ac:spMkLst>
        </pc:spChg>
        <pc:spChg chg="add del">
          <ac:chgData name="Michal Bar" userId="2eaea485-e495-4588-87b4-97e97e998def" providerId="ADAL" clId="{AE352510-8DE3-4C85-B46F-702E30FDBF07}" dt="2018-10-02T17:24:10.902" v="324" actId="26606"/>
          <ac:spMkLst>
            <pc:docMk/>
            <pc:sldMk cId="2518800397" sldId="257"/>
            <ac:spMk id="143" creationId="{DB103EB1-B135-4526-B883-33228FC27FF1}"/>
          </ac:spMkLst>
        </pc:spChg>
        <pc:spChg chg="add del">
          <ac:chgData name="Michal Bar" userId="2eaea485-e495-4588-87b4-97e97e998def" providerId="ADAL" clId="{AE352510-8DE3-4C85-B46F-702E30FDBF07}" dt="2018-10-02T17:24:09.673" v="322" actId="26606"/>
          <ac:spMkLst>
            <pc:docMk/>
            <pc:sldMk cId="2518800397" sldId="257"/>
            <ac:spMk id="193" creationId="{CB44330D-EA18-4254-AA95-EB49948539B8}"/>
          </ac:spMkLst>
        </pc:spChg>
        <pc:spChg chg="add del">
          <ac:chgData name="Michal Bar" userId="2eaea485-e495-4588-87b4-97e97e998def" providerId="ADAL" clId="{AE352510-8DE3-4C85-B46F-702E30FDBF07}" dt="2018-10-02T17:22:56.711" v="312" actId="26606"/>
          <ac:spMkLst>
            <pc:docMk/>
            <pc:sldMk cId="2518800397" sldId="257"/>
            <ac:spMk id="1030" creationId="{A2509F26-B5DC-4BA7-B476-4CB044237A2E}"/>
          </ac:spMkLst>
        </pc:spChg>
        <pc:spChg chg="add del">
          <ac:chgData name="Michal Bar" userId="2eaea485-e495-4588-87b4-97e97e998def" providerId="ADAL" clId="{AE352510-8DE3-4C85-B46F-702E30FDBF07}" dt="2018-10-02T17:22:56.711" v="312" actId="26606"/>
          <ac:spMkLst>
            <pc:docMk/>
            <pc:sldMk cId="2518800397" sldId="257"/>
            <ac:spMk id="1031" creationId="{DB103EB1-B135-4526-B883-33228FC27FF1}"/>
          </ac:spMkLst>
        </pc:spChg>
        <pc:spChg chg="add del">
          <ac:chgData name="Michal Bar" userId="2eaea485-e495-4588-87b4-97e97e998def" providerId="ADAL" clId="{AE352510-8DE3-4C85-B46F-702E30FDBF07}" dt="2018-10-02T17:24:09.673" v="322" actId="26606"/>
          <ac:spMkLst>
            <pc:docMk/>
            <pc:sldMk cId="2518800397" sldId="257"/>
            <ac:spMk id="1034" creationId="{32BC26D8-82FB-445E-AA49-62A77D7C1EE0}"/>
          </ac:spMkLst>
        </pc:spChg>
        <pc:picChg chg="del mod">
          <ac:chgData name="Michal Bar" userId="2eaea485-e495-4588-87b4-97e97e998def" providerId="ADAL" clId="{AE352510-8DE3-4C85-B46F-702E30FDBF07}" dt="2018-10-02T17:21:31.080" v="306" actId="478"/>
          <ac:picMkLst>
            <pc:docMk/>
            <pc:sldMk cId="2518800397" sldId="257"/>
            <ac:picMk id="3" creationId="{16CCAB44-98F8-41A6-969A-8470D140AAD4}"/>
          </ac:picMkLst>
        </pc:picChg>
        <pc:picChg chg="add del mod ord">
          <ac:chgData name="Michal Bar" userId="2eaea485-e495-4588-87b4-97e97e998def" providerId="ADAL" clId="{AE352510-8DE3-4C85-B46F-702E30FDBF07}" dt="2018-10-02T17:23:53.181" v="313" actId="478"/>
          <ac:picMkLst>
            <pc:docMk/>
            <pc:sldMk cId="2518800397" sldId="257"/>
            <ac:picMk id="11" creationId="{EBE5C1DE-1F42-4D1B-BA30-A62B024C4704}"/>
          </ac:picMkLst>
        </pc:picChg>
        <pc:picChg chg="add mod modCrop">
          <ac:chgData name="Michal Bar" userId="2eaea485-e495-4588-87b4-97e97e998def" providerId="ADAL" clId="{AE352510-8DE3-4C85-B46F-702E30FDBF07}" dt="2018-10-02T17:24:35.917" v="334" actId="1076"/>
          <ac:picMkLst>
            <pc:docMk/>
            <pc:sldMk cId="2518800397" sldId="257"/>
            <ac:picMk id="12" creationId="{CFC05B94-D3B7-4EEC-BBC8-CE60BF0B38EB}"/>
          </ac:picMkLst>
        </pc:picChg>
        <pc:picChg chg="add del">
          <ac:chgData name="Michal Bar" userId="2eaea485-e495-4588-87b4-97e97e998def" providerId="ADAL" clId="{AE352510-8DE3-4C85-B46F-702E30FDBF07}" dt="2018-10-02T17:24:03.176" v="318" actId="26606"/>
          <ac:picMkLst>
            <pc:docMk/>
            <pc:sldMk cId="2518800397" sldId="257"/>
            <ac:picMk id="192" creationId="{CB607B98-7700-4DC9-8BE8-A876255F9C52}"/>
          </ac:picMkLst>
        </pc:picChg>
        <pc:picChg chg="mod">
          <ac:chgData name="Michal Bar" userId="2eaea485-e495-4588-87b4-97e97e998def" providerId="ADAL" clId="{AE352510-8DE3-4C85-B46F-702E30FDBF07}" dt="2018-10-02T16:54:12.556" v="0" actId="1076"/>
          <ac:picMkLst>
            <pc:docMk/>
            <pc:sldMk cId="2518800397" sldId="257"/>
            <ac:picMk id="1026" creationId="{A721BF1F-BBEE-4F4E-9685-963BB7458CD9}"/>
          </ac:picMkLst>
        </pc:picChg>
        <pc:picChg chg="add del mod ord">
          <ac:chgData name="Michal Bar" userId="2eaea485-e495-4588-87b4-97e97e998def" providerId="ADAL" clId="{AE352510-8DE3-4C85-B46F-702E30FDBF07}" dt="2018-10-02T17:22:46.348" v="310" actId="478"/>
          <ac:picMkLst>
            <pc:docMk/>
            <pc:sldMk cId="2518800397" sldId="257"/>
            <ac:picMk id="1028" creationId="{C0EB71F3-A7A4-4E2B-8C5D-37F0D8AA7429}"/>
          </ac:picMkLst>
        </pc:picChg>
        <pc:picChg chg="add del mod ord">
          <ac:chgData name="Michal Bar" userId="2eaea485-e495-4588-87b4-97e97e998def" providerId="ADAL" clId="{AE352510-8DE3-4C85-B46F-702E30FDBF07}" dt="2018-10-02T17:24:11.431" v="325"/>
          <ac:picMkLst>
            <pc:docMk/>
            <pc:sldMk cId="2518800397" sldId="257"/>
            <ac:picMk id="1032" creationId="{F30F1395-238D-4F0E-B49C-4B5933EDD6B1}"/>
          </ac:picMkLst>
        </pc:picChg>
      </pc:sldChg>
      <pc:sldChg chg="modSp add">
        <pc:chgData name="Michal Bar" userId="2eaea485-e495-4588-87b4-97e97e998def" providerId="ADAL" clId="{AE352510-8DE3-4C85-B46F-702E30FDBF07}" dt="2018-10-02T17:03:04.495" v="301" actId="20577"/>
        <pc:sldMkLst>
          <pc:docMk/>
          <pc:sldMk cId="1674752656" sldId="258"/>
        </pc:sldMkLst>
        <pc:spChg chg="mod">
          <ac:chgData name="Michal Bar" userId="2eaea485-e495-4588-87b4-97e97e998def" providerId="ADAL" clId="{AE352510-8DE3-4C85-B46F-702E30FDBF07}" dt="2018-10-02T17:03:04.495" v="301" actId="20577"/>
          <ac:spMkLst>
            <pc:docMk/>
            <pc:sldMk cId="1674752656" sldId="258"/>
            <ac:spMk id="8" creationId="{D0230F5F-8C68-48DD-9212-618346B8DFCA}"/>
          </ac:spMkLst>
        </pc:spChg>
      </pc:sldChg>
      <pc:sldChg chg="add del">
        <pc:chgData name="Michal Bar" userId="2eaea485-e495-4588-87b4-97e97e998def" providerId="ADAL" clId="{AE352510-8DE3-4C85-B46F-702E30FDBF07}" dt="2018-10-02T16:57:36.644" v="82" actId="2696"/>
        <pc:sldMkLst>
          <pc:docMk/>
          <pc:sldMk cId="3602057599" sldId="258"/>
        </pc:sldMkLst>
      </pc:sldChg>
      <pc:sldChg chg="addSp delSp modSp new add modAnim">
        <pc:chgData name="Michal Bar" userId="2eaea485-e495-4588-87b4-97e97e998def" providerId="ADAL" clId="{AE352510-8DE3-4C85-B46F-702E30FDBF07}" dt="2018-10-02T17:30:46.379" v="407" actId="404"/>
        <pc:sldMkLst>
          <pc:docMk/>
          <pc:sldMk cId="1786615193" sldId="259"/>
        </pc:sldMkLst>
        <pc:spChg chg="del">
          <ac:chgData name="Michal Bar" userId="2eaea485-e495-4588-87b4-97e97e998def" providerId="ADAL" clId="{AE352510-8DE3-4C85-B46F-702E30FDBF07}" dt="2018-10-02T17:27:21.388" v="363" actId="478"/>
          <ac:spMkLst>
            <pc:docMk/>
            <pc:sldMk cId="1786615193" sldId="259"/>
            <ac:spMk id="2" creationId="{FED9E84A-71CD-4BF6-A842-4A8D47A902C4}"/>
          </ac:spMkLst>
        </pc:spChg>
        <pc:spChg chg="del">
          <ac:chgData name="Michal Bar" userId="2eaea485-e495-4588-87b4-97e97e998def" providerId="ADAL" clId="{AE352510-8DE3-4C85-B46F-702E30FDBF07}" dt="2018-10-02T17:27:19.575" v="362" actId="478"/>
          <ac:spMkLst>
            <pc:docMk/>
            <pc:sldMk cId="1786615193" sldId="259"/>
            <ac:spMk id="3" creationId="{25AD6335-2770-4192-A84F-64B82FA61E4D}"/>
          </ac:spMkLst>
        </pc:spChg>
        <pc:spChg chg="add mod">
          <ac:chgData name="Michal Bar" userId="2eaea485-e495-4588-87b4-97e97e998def" providerId="ADAL" clId="{AE352510-8DE3-4C85-B46F-702E30FDBF07}" dt="2018-10-02T17:30:46.379" v="407" actId="404"/>
          <ac:spMkLst>
            <pc:docMk/>
            <pc:sldMk cId="1786615193" sldId="259"/>
            <ac:spMk id="5" creationId="{8D45605E-54A6-4E6B-B8D5-0E389FE349FB}"/>
          </ac:spMkLst>
        </pc:spChg>
        <pc:spChg chg="add">
          <ac:chgData name="Michal Bar" userId="2eaea485-e495-4588-87b4-97e97e998def" providerId="ADAL" clId="{AE352510-8DE3-4C85-B46F-702E30FDBF07}" dt="2018-10-02T17:27:21.771" v="364"/>
          <ac:spMkLst>
            <pc:docMk/>
            <pc:sldMk cId="1786615193" sldId="259"/>
            <ac:spMk id="6" creationId="{E99AB7F1-7B11-4D1B-8DFD-1A090B35F2BE}"/>
          </ac:spMkLst>
        </pc:sp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7" creationId="{4AF9B45A-4E82-41DD-853F-6673A7ADB9AC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8" creationId="{6636D346-8678-4D2E-9A99-0A72C5392A4F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9" creationId="{34BD9C02-95F6-420C-981B-1E5B26020442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10" creationId="{600EEB4A-4C52-4CCB-83F5-187493CB70F2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11" creationId="{0A8E3559-F4EE-4ADF-A01B-30B3DEFC5859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12" creationId="{0B32E3F7-CCCB-4830-8955-4991D9F45848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13" creationId="{90A9DE3B-955C-411D-A45B-7F17A2F906DF}"/>
          </ac:picMkLst>
        </pc:picChg>
        <pc:picChg chg="add">
          <ac:chgData name="Michal Bar" userId="2eaea485-e495-4588-87b4-97e97e998def" providerId="ADAL" clId="{AE352510-8DE3-4C85-B46F-702E30FDBF07}" dt="2018-10-02T17:27:21.771" v="364"/>
          <ac:picMkLst>
            <pc:docMk/>
            <pc:sldMk cId="1786615193" sldId="259"/>
            <ac:picMk id="14" creationId="{FBD27209-35D1-4576-9C09-A4A65EF1C3AB}"/>
          </ac:picMkLst>
        </pc:picChg>
      </pc:sldChg>
      <pc:sldChg chg="add del">
        <pc:chgData name="Michal Bar" userId="2eaea485-e495-4588-87b4-97e97e998def" providerId="ADAL" clId="{AE352510-8DE3-4C85-B46F-702E30FDBF07}" dt="2018-10-02T16:57:36.658" v="83" actId="2696"/>
        <pc:sldMkLst>
          <pc:docMk/>
          <pc:sldMk cId="2307840207" sldId="259"/>
        </pc:sldMkLst>
      </pc:sldChg>
      <pc:sldChg chg="addSp delSp modSp new add mod ord setBg setClrOvrMap">
        <pc:chgData name="Michal Bar" userId="2eaea485-e495-4588-87b4-97e97e998def" providerId="ADAL" clId="{AE352510-8DE3-4C85-B46F-702E30FDBF07}" dt="2018-10-03T18:27:00.968" v="1292"/>
        <pc:sldMkLst>
          <pc:docMk/>
          <pc:sldMk cId="1193946563" sldId="260"/>
        </pc:sldMkLst>
        <pc:spChg chg="mod">
          <ac:chgData name="Michal Bar" userId="2eaea485-e495-4588-87b4-97e97e998def" providerId="ADAL" clId="{AE352510-8DE3-4C85-B46F-702E30FDBF07}" dt="2018-10-03T18:26:55.736" v="1291" actId="20577"/>
          <ac:spMkLst>
            <pc:docMk/>
            <pc:sldMk cId="1193946563" sldId="260"/>
            <ac:spMk id="2" creationId="{93587332-51CE-40BB-BDFF-965E65B23B47}"/>
          </ac:spMkLst>
        </pc:spChg>
        <pc:spChg chg="del">
          <ac:chgData name="Michal Bar" userId="2eaea485-e495-4588-87b4-97e97e998def" providerId="ADAL" clId="{AE352510-8DE3-4C85-B46F-702E30FDBF07}" dt="2018-10-03T16:43:42.214" v="1001" actId="478"/>
          <ac:spMkLst>
            <pc:docMk/>
            <pc:sldMk cId="1193946563" sldId="260"/>
            <ac:spMk id="3" creationId="{6FF17052-EFCC-4C40-93F9-BC2CF093D98B}"/>
          </ac:spMkLst>
        </pc:spChg>
        <pc:spChg chg="add del">
          <ac:chgData name="Michal Bar" userId="2eaea485-e495-4588-87b4-97e97e998def" providerId="ADAL" clId="{AE352510-8DE3-4C85-B46F-702E30FDBF07}" dt="2018-10-03T16:44:30.835" v="1003" actId="26606"/>
          <ac:spMkLst>
            <pc:docMk/>
            <pc:sldMk cId="1193946563" sldId="260"/>
            <ac:spMk id="9" creationId="{35555856-9970-4BC3-9AA9-6A917F53AFBD}"/>
          </ac:spMkLst>
        </pc:spChg>
        <pc:spChg chg="add del">
          <ac:chgData name="Michal Bar" userId="2eaea485-e495-4588-87b4-97e97e998def" providerId="ADAL" clId="{AE352510-8DE3-4C85-B46F-702E30FDBF07}" dt="2018-10-03T16:44:30.835" v="1003" actId="26606"/>
          <ac:spMkLst>
            <pc:docMk/>
            <pc:sldMk cId="1193946563" sldId="260"/>
            <ac:spMk id="13" creationId="{13722DD7-BA73-4776-93A3-94491FEF7260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20" creationId="{F6E384F5-137A-40B1-97F0-694CC6ECD59C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22" creationId="{EBA87361-6D30-46E4-834B-719CF59055EA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24" creationId="{9DBC4630-03DA-474F-BBCB-BA3AE6B317A4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26" creationId="{D89DB1C0-FEEC-4CB6-88B2-F9C5562E09D1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28" creationId="{78418A25-6EAC-4140-BFE6-284E1925B5EE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30" creationId="{08163D1C-ED91-4D5F-A33B-CF1256B270D4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32" creationId="{31103AB2-C090-458F-B752-294F23AFA8AD}"/>
          </ac:spMkLst>
        </pc:spChg>
        <pc:spChg chg="add">
          <ac:chgData name="Michal Bar" userId="2eaea485-e495-4588-87b4-97e97e998def" providerId="ADAL" clId="{AE352510-8DE3-4C85-B46F-702E30FDBF07}" dt="2018-10-03T16:45:51.400" v="1006" actId="26606"/>
          <ac:spMkLst>
            <pc:docMk/>
            <pc:sldMk cId="1193946563" sldId="260"/>
            <ac:spMk id="34" creationId="{83D471F3-782A-4BA1-9CAB-FF5CDF0A75E0}"/>
          </ac:spMkLst>
        </pc:spChg>
        <pc:picChg chg="add mod">
          <ac:chgData name="Michal Bar" userId="2eaea485-e495-4588-87b4-97e97e998def" providerId="ADAL" clId="{AE352510-8DE3-4C85-B46F-702E30FDBF07}" dt="2018-10-03T16:45:51.400" v="1006" actId="26606"/>
          <ac:picMkLst>
            <pc:docMk/>
            <pc:sldMk cId="1193946563" sldId="260"/>
            <ac:picMk id="5" creationId="{B51CFA84-0192-4D67-8962-95FE8240C107}"/>
          </ac:picMkLst>
        </pc:picChg>
        <pc:picChg chg="add del">
          <ac:chgData name="Michal Bar" userId="2eaea485-e495-4588-87b4-97e97e998def" providerId="ADAL" clId="{AE352510-8DE3-4C85-B46F-702E30FDBF07}" dt="2018-10-03T16:44:30.835" v="1003" actId="26606"/>
          <ac:picMkLst>
            <pc:docMk/>
            <pc:sldMk cId="1193946563" sldId="260"/>
            <ac:picMk id="6" creationId="{A777B813-2043-4FF2-8754-019A24E1F455}"/>
          </ac:picMkLst>
        </pc:picChg>
        <pc:picChg chg="add mod">
          <ac:chgData name="Michal Bar" userId="2eaea485-e495-4588-87b4-97e97e998def" providerId="ADAL" clId="{AE352510-8DE3-4C85-B46F-702E30FDBF07}" dt="2018-10-03T16:45:51.400" v="1006" actId="26606"/>
          <ac:picMkLst>
            <pc:docMk/>
            <pc:sldMk cId="1193946563" sldId="260"/>
            <ac:picMk id="8" creationId="{6ACA406A-4D71-4350-A755-32C32F7B261B}"/>
          </ac:picMkLst>
        </pc:picChg>
        <pc:picChg chg="add del">
          <ac:chgData name="Michal Bar" userId="2eaea485-e495-4588-87b4-97e97e998def" providerId="ADAL" clId="{AE352510-8DE3-4C85-B46F-702E30FDBF07}" dt="2018-10-03T16:44:30.835" v="1003" actId="26606"/>
          <ac:picMkLst>
            <pc:docMk/>
            <pc:sldMk cId="1193946563" sldId="260"/>
            <ac:picMk id="11" creationId="{7F487851-BFAF-46D8-A1ED-50CAD6E46F59}"/>
          </ac:picMkLst>
        </pc:picChg>
        <pc:picChg chg="add mod ord">
          <ac:chgData name="Michal Bar" userId="2eaea485-e495-4588-87b4-97e97e998def" providerId="ADAL" clId="{AE352510-8DE3-4C85-B46F-702E30FDBF07}" dt="2018-10-03T16:45:51.400" v="1006" actId="26606"/>
          <ac:picMkLst>
            <pc:docMk/>
            <pc:sldMk cId="1193946563" sldId="260"/>
            <ac:picMk id="12" creationId="{9D509B46-E9D0-44EB-B112-4CD549D806D7}"/>
          </ac:picMkLst>
        </pc:picChg>
        <pc:picChg chg="add mod ord">
          <ac:chgData name="Michal Bar" userId="2eaea485-e495-4588-87b4-97e97e998def" providerId="ADAL" clId="{AE352510-8DE3-4C85-B46F-702E30FDBF07}" dt="2018-10-03T16:45:51.400" v="1006" actId="26606"/>
          <ac:picMkLst>
            <pc:docMk/>
            <pc:sldMk cId="1193946563" sldId="260"/>
            <ac:picMk id="15" creationId="{C1C1E764-7292-4958-A1FC-B1CF03CA0B2D}"/>
          </ac:picMkLst>
        </pc:picChg>
      </pc:sldChg>
      <pc:sldChg chg="add del">
        <pc:chgData name="Michal Bar" userId="2eaea485-e495-4588-87b4-97e97e998def" providerId="ADAL" clId="{AE352510-8DE3-4C85-B46F-702E30FDBF07}" dt="2018-10-02T16:57:36.664" v="84" actId="2696"/>
        <pc:sldMkLst>
          <pc:docMk/>
          <pc:sldMk cId="3785739889" sldId="260"/>
        </pc:sldMkLst>
      </pc:sldChg>
      <pc:sldChg chg="add del">
        <pc:chgData name="Michal Bar" userId="2eaea485-e495-4588-87b4-97e97e998def" providerId="ADAL" clId="{AE352510-8DE3-4C85-B46F-702E30FDBF07}" dt="2018-10-02T16:57:36.674" v="85" actId="2696"/>
        <pc:sldMkLst>
          <pc:docMk/>
          <pc:sldMk cId="1797725879" sldId="261"/>
        </pc:sldMkLst>
      </pc:sldChg>
      <pc:sldChg chg="addSp delSp modSp add setBg">
        <pc:chgData name="Michal Bar" userId="2eaea485-e495-4588-87b4-97e97e998def" providerId="ADAL" clId="{AE352510-8DE3-4C85-B46F-702E30FDBF07}" dt="2018-10-02T17:50:28.247" v="643" actId="207"/>
        <pc:sldMkLst>
          <pc:docMk/>
          <pc:sldMk cId="2771533618" sldId="1893"/>
        </pc:sldMkLst>
        <pc:spChg chg="del">
          <ac:chgData name="Michal Bar" userId="2eaea485-e495-4588-87b4-97e97e998def" providerId="ADAL" clId="{AE352510-8DE3-4C85-B46F-702E30FDBF07}" dt="2018-10-02T17:30:32.278" v="404" actId="478"/>
          <ac:spMkLst>
            <pc:docMk/>
            <pc:sldMk cId="2771533618" sldId="1893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44:05.551" v="423" actId="207"/>
          <ac:spMkLst>
            <pc:docMk/>
            <pc:sldMk cId="2771533618" sldId="1893"/>
            <ac:spMk id="14" creationId="{45629311-1A3C-494E-925E-66A1427DECCF}"/>
          </ac:spMkLst>
        </pc:spChg>
        <pc:spChg chg="mod">
          <ac:chgData name="Michal Bar" userId="2eaea485-e495-4588-87b4-97e97e998def" providerId="ADAL" clId="{AE352510-8DE3-4C85-B46F-702E30FDBF07}" dt="2018-10-02T17:50:28.247" v="643" actId="207"/>
          <ac:spMkLst>
            <pc:docMk/>
            <pc:sldMk cId="2771533618" sldId="1893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5:07.634" v="443" actId="1076"/>
          <ac:spMkLst>
            <pc:docMk/>
            <pc:sldMk cId="2771533618" sldId="1893"/>
            <ac:spMk id="22" creationId="{C8F93FD9-C5BD-4CAD-9CAF-A4ABDFDD02E0}"/>
          </ac:spMkLst>
        </pc:spChg>
        <pc:spChg chg="mod">
          <ac:chgData name="Michal Bar" userId="2eaea485-e495-4588-87b4-97e97e998def" providerId="ADAL" clId="{AE352510-8DE3-4C85-B46F-702E30FDBF07}" dt="2018-10-02T17:44:05.551" v="423" actId="207"/>
          <ac:spMkLst>
            <pc:docMk/>
            <pc:sldMk cId="2771533618" sldId="1893"/>
            <ac:spMk id="28" creationId="{31651BF1-8F92-4ACA-A471-8B10C6671AC8}"/>
          </ac:spMkLst>
        </pc:spChg>
        <pc:spChg chg="mod">
          <ac:chgData name="Michal Bar" userId="2eaea485-e495-4588-87b4-97e97e998def" providerId="ADAL" clId="{AE352510-8DE3-4C85-B46F-702E30FDBF07}" dt="2018-10-02T17:44:39.763" v="431" actId="208"/>
          <ac:spMkLst>
            <pc:docMk/>
            <pc:sldMk cId="2771533618" sldId="1893"/>
            <ac:spMk id="32" creationId="{ED1259B9-1FDE-4A9B-9AE3-1786773D0ADA}"/>
          </ac:spMkLst>
        </pc:spChg>
        <pc:spChg chg="mod">
          <ac:chgData name="Michal Bar" userId="2eaea485-e495-4588-87b4-97e97e998def" providerId="ADAL" clId="{AE352510-8DE3-4C85-B46F-702E30FDBF07}" dt="2018-10-02T17:44:44.275" v="433" actId="208"/>
          <ac:spMkLst>
            <pc:docMk/>
            <pc:sldMk cId="2771533618" sldId="1893"/>
            <ac:spMk id="33" creationId="{06AA8E49-BEA5-4D8B-B018-6EF4BA5D21CC}"/>
          </ac:spMkLst>
        </pc:spChg>
        <pc:spChg chg="mod">
          <ac:chgData name="Michal Bar" userId="2eaea485-e495-4588-87b4-97e97e998def" providerId="ADAL" clId="{AE352510-8DE3-4C85-B46F-702E30FDBF07}" dt="2018-10-02T17:44:53.075" v="437" actId="208"/>
          <ac:spMkLst>
            <pc:docMk/>
            <pc:sldMk cId="2771533618" sldId="1893"/>
            <ac:spMk id="34" creationId="{B4E07322-A835-4DA0-802D-17585FE01CCE}"/>
          </ac:spMkLst>
        </pc:spChg>
        <pc:spChg chg="mod">
          <ac:chgData name="Michal Bar" userId="2eaea485-e495-4588-87b4-97e97e998def" providerId="ADAL" clId="{AE352510-8DE3-4C85-B46F-702E30FDBF07}" dt="2018-10-02T17:44:48.280" v="435" actId="208"/>
          <ac:spMkLst>
            <pc:docMk/>
            <pc:sldMk cId="2771533618" sldId="1893"/>
            <ac:spMk id="35" creationId="{027D1258-9B17-4A19-B6DA-6726DF15F2E6}"/>
          </ac:spMkLst>
        </pc:spChg>
        <pc:spChg chg="mod">
          <ac:chgData name="Michal Bar" userId="2eaea485-e495-4588-87b4-97e97e998def" providerId="ADAL" clId="{AE352510-8DE3-4C85-B46F-702E30FDBF07}" dt="2018-10-02T17:44:56.946" v="439" actId="208"/>
          <ac:spMkLst>
            <pc:docMk/>
            <pc:sldMk cId="2771533618" sldId="1893"/>
            <ac:spMk id="36" creationId="{C7E7C70D-FC42-4DC2-9191-C870A67B69A9}"/>
          </ac:spMkLst>
        </pc:spChg>
        <pc:spChg chg="mod">
          <ac:chgData name="Michal Bar" userId="2eaea485-e495-4588-87b4-97e97e998def" providerId="ADAL" clId="{AE352510-8DE3-4C85-B46F-702E30FDBF07}" dt="2018-10-02T17:45:01.255" v="441" actId="208"/>
          <ac:spMkLst>
            <pc:docMk/>
            <pc:sldMk cId="2771533618" sldId="1893"/>
            <ac:spMk id="37" creationId="{84ED635D-CBD7-4D05-AC96-01F6C0534C3E}"/>
          </ac:spMkLst>
        </pc:spChg>
        <pc:spChg chg="add mod">
          <ac:chgData name="Michal Bar" userId="2eaea485-e495-4588-87b4-97e97e998def" providerId="ADAL" clId="{AE352510-8DE3-4C85-B46F-702E30FDBF07}" dt="2018-10-02T17:30:50.108" v="408" actId="404"/>
          <ac:spMkLst>
            <pc:docMk/>
            <pc:sldMk cId="2771533618" sldId="1893"/>
            <ac:spMk id="38" creationId="{2887022D-8012-49B4-A8FB-0D380D6ED66E}"/>
          </ac:spMkLst>
        </pc:spChg>
        <pc:grpChg chg="mod">
          <ac:chgData name="Michal Bar" userId="2eaea485-e495-4588-87b4-97e97e998def" providerId="ADAL" clId="{AE352510-8DE3-4C85-B46F-702E30FDBF07}" dt="2018-10-02T17:44:05.551" v="423" actId="207"/>
          <ac:grpSpMkLst>
            <pc:docMk/>
            <pc:sldMk cId="2771533618" sldId="1893"/>
            <ac:grpSpMk id="19" creationId="{97B3E80B-D821-4024-8338-7A175BD92072}"/>
          </ac:grpSpMkLst>
        </pc:grpChg>
        <pc:picChg chg="mod">
          <ac:chgData name="Michal Bar" userId="2eaea485-e495-4588-87b4-97e97e998def" providerId="ADAL" clId="{AE352510-8DE3-4C85-B46F-702E30FDBF07}" dt="2018-10-02T17:44:39.763" v="431" actId="208"/>
          <ac:picMkLst>
            <pc:docMk/>
            <pc:sldMk cId="2771533618" sldId="1893"/>
            <ac:picMk id="18" creationId="{CBDC0A92-C0CC-4FEE-80F7-0EE32F10F9DF}"/>
          </ac:picMkLst>
        </pc:picChg>
        <pc:picChg chg="mod">
          <ac:chgData name="Michal Bar" userId="2eaea485-e495-4588-87b4-97e97e998def" providerId="ADAL" clId="{AE352510-8DE3-4C85-B46F-702E30FDBF07}" dt="2018-10-02T17:44:44.275" v="433" actId="208"/>
          <ac:picMkLst>
            <pc:docMk/>
            <pc:sldMk cId="2771533618" sldId="1893"/>
            <ac:picMk id="21" creationId="{460A12CB-8D73-42CE-A689-78D0BB94C78F}"/>
          </ac:picMkLst>
        </pc:picChg>
        <pc:picChg chg="mod">
          <ac:chgData name="Michal Bar" userId="2eaea485-e495-4588-87b4-97e97e998def" providerId="ADAL" clId="{AE352510-8DE3-4C85-B46F-702E30FDBF07}" dt="2018-10-02T17:44:48.280" v="435" actId="208"/>
          <ac:picMkLst>
            <pc:docMk/>
            <pc:sldMk cId="2771533618" sldId="1893"/>
            <ac:picMk id="25" creationId="{C898D60B-E879-46E6-B0DC-076CA8B69837}"/>
          </ac:picMkLst>
        </pc:picChg>
        <pc:picChg chg="mod">
          <ac:chgData name="Michal Bar" userId="2eaea485-e495-4588-87b4-97e97e998def" providerId="ADAL" clId="{AE352510-8DE3-4C85-B46F-702E30FDBF07}" dt="2018-10-02T17:44:53.075" v="437" actId="208"/>
          <ac:picMkLst>
            <pc:docMk/>
            <pc:sldMk cId="2771533618" sldId="1893"/>
            <ac:picMk id="29" creationId="{0879BFB0-7A25-45DA-B71E-FA12E792EAA1}"/>
          </ac:picMkLst>
        </pc:picChg>
        <pc:picChg chg="mod">
          <ac:chgData name="Michal Bar" userId="2eaea485-e495-4588-87b4-97e97e998def" providerId="ADAL" clId="{AE352510-8DE3-4C85-B46F-702E30FDBF07}" dt="2018-10-02T17:44:56.946" v="439" actId="208"/>
          <ac:picMkLst>
            <pc:docMk/>
            <pc:sldMk cId="2771533618" sldId="1893"/>
            <ac:picMk id="30" creationId="{93F9D748-79BF-4B92-9B36-70D79B7669BD}"/>
          </ac:picMkLst>
        </pc:picChg>
        <pc:picChg chg="mod">
          <ac:chgData name="Michal Bar" userId="2eaea485-e495-4588-87b4-97e97e998def" providerId="ADAL" clId="{AE352510-8DE3-4C85-B46F-702E30FDBF07}" dt="2018-10-02T17:45:01.255" v="441" actId="208"/>
          <ac:picMkLst>
            <pc:docMk/>
            <pc:sldMk cId="2771533618" sldId="1893"/>
            <ac:picMk id="31" creationId="{80EF024C-F43F-4B2B-803B-609D4ACBF741}"/>
          </ac:picMkLst>
        </pc:picChg>
      </pc:sldChg>
      <pc:sldChg chg="modSp add">
        <pc:chgData name="Michal Bar" userId="2eaea485-e495-4588-87b4-97e97e998def" providerId="ADAL" clId="{AE352510-8DE3-4C85-B46F-702E30FDBF07}" dt="2018-10-02T17:50:37.424" v="644" actId="207"/>
        <pc:sldMkLst>
          <pc:docMk/>
          <pc:sldMk cId="571199229" sldId="1894"/>
        </pc:sldMkLst>
        <pc:spChg chg="mod">
          <ac:chgData name="Michal Bar" userId="2eaea485-e495-4588-87b4-97e97e998def" providerId="ADAL" clId="{AE352510-8DE3-4C85-B46F-702E30FDBF07}" dt="2018-10-02T17:50:37.424" v="644" actId="207"/>
          <ac:spMkLst>
            <pc:docMk/>
            <pc:sldMk cId="571199229" sldId="1894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5:31.962" v="448" actId="14100"/>
          <ac:spMkLst>
            <pc:docMk/>
            <pc:sldMk cId="571199229" sldId="1894"/>
            <ac:spMk id="22" creationId="{C8F93FD9-C5BD-4CAD-9CAF-A4ABDFDD02E0}"/>
          </ac:spMkLst>
        </pc:spChg>
        <pc:grpChg chg="ord">
          <ac:chgData name="Michal Bar" userId="2eaea485-e495-4588-87b4-97e97e998def" providerId="ADAL" clId="{AE352510-8DE3-4C85-B46F-702E30FDBF07}" dt="2018-10-02T17:45:29.328" v="447" actId="166"/>
          <ac:grpSpMkLst>
            <pc:docMk/>
            <pc:sldMk cId="571199229" sldId="1894"/>
            <ac:grpSpMk id="3" creationId="{C1CCCAF9-BB56-42D8-91D4-82D7FD3B0259}"/>
          </ac:grpSpMkLst>
        </pc:grpChg>
      </pc:sldChg>
      <pc:sldChg chg="modSp add">
        <pc:chgData name="Michal Bar" userId="2eaea485-e495-4588-87b4-97e97e998def" providerId="ADAL" clId="{AE352510-8DE3-4C85-B46F-702E30FDBF07}" dt="2018-10-02T17:50:40.337" v="645" actId="207"/>
        <pc:sldMkLst>
          <pc:docMk/>
          <pc:sldMk cId="3224741394" sldId="1895"/>
        </pc:sldMkLst>
        <pc:spChg chg="mod">
          <ac:chgData name="Michal Bar" userId="2eaea485-e495-4588-87b4-97e97e998def" providerId="ADAL" clId="{AE352510-8DE3-4C85-B46F-702E30FDBF07}" dt="2018-10-02T17:50:40.337" v="645" actId="207"/>
          <ac:spMkLst>
            <pc:docMk/>
            <pc:sldMk cId="3224741394" sldId="1895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5:43.733" v="453" actId="14100"/>
          <ac:spMkLst>
            <pc:docMk/>
            <pc:sldMk cId="3224741394" sldId="1895"/>
            <ac:spMk id="22" creationId="{C8F93FD9-C5BD-4CAD-9CAF-A4ABDFDD02E0}"/>
          </ac:spMkLst>
        </pc:spChg>
        <pc:grpChg chg="ord">
          <ac:chgData name="Michal Bar" userId="2eaea485-e495-4588-87b4-97e97e998def" providerId="ADAL" clId="{AE352510-8DE3-4C85-B46F-702E30FDBF07}" dt="2018-10-02T17:45:40.764" v="452" actId="166"/>
          <ac:grpSpMkLst>
            <pc:docMk/>
            <pc:sldMk cId="3224741394" sldId="1895"/>
            <ac:grpSpMk id="6" creationId="{D6F5C034-860D-403C-8293-A78D0B923A14}"/>
          </ac:grpSpMkLst>
        </pc:grpChg>
      </pc:sldChg>
      <pc:sldChg chg="modSp add">
        <pc:chgData name="Michal Bar" userId="2eaea485-e495-4588-87b4-97e97e998def" providerId="ADAL" clId="{AE352510-8DE3-4C85-B46F-702E30FDBF07}" dt="2018-10-02T17:50:44.857" v="646" actId="207"/>
        <pc:sldMkLst>
          <pc:docMk/>
          <pc:sldMk cId="209680125" sldId="1896"/>
        </pc:sldMkLst>
        <pc:spChg chg="mod">
          <ac:chgData name="Michal Bar" userId="2eaea485-e495-4588-87b4-97e97e998def" providerId="ADAL" clId="{AE352510-8DE3-4C85-B46F-702E30FDBF07}" dt="2018-10-02T17:50:44.857" v="646" actId="207"/>
          <ac:spMkLst>
            <pc:docMk/>
            <pc:sldMk cId="209680125" sldId="1896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5:50.571" v="456" actId="14100"/>
          <ac:spMkLst>
            <pc:docMk/>
            <pc:sldMk cId="209680125" sldId="1896"/>
            <ac:spMk id="22" creationId="{C8F93FD9-C5BD-4CAD-9CAF-A4ABDFDD02E0}"/>
          </ac:spMkLst>
        </pc:spChg>
        <pc:grpChg chg="ord">
          <ac:chgData name="Michal Bar" userId="2eaea485-e495-4588-87b4-97e97e998def" providerId="ADAL" clId="{AE352510-8DE3-4C85-B46F-702E30FDBF07}" dt="2018-10-02T17:45:52.907" v="457" actId="166"/>
          <ac:grpSpMkLst>
            <pc:docMk/>
            <pc:sldMk cId="209680125" sldId="1896"/>
            <ac:grpSpMk id="9" creationId="{6189DD7C-3F21-4470-AEEF-03A0EF8503F1}"/>
          </ac:grpSpMkLst>
        </pc:grpChg>
      </pc:sldChg>
      <pc:sldChg chg="addSp modSp add">
        <pc:chgData name="Michal Bar" userId="2eaea485-e495-4588-87b4-97e97e998def" providerId="ADAL" clId="{AE352510-8DE3-4C85-B46F-702E30FDBF07}" dt="2018-10-02T17:50:48.011" v="647" actId="207"/>
        <pc:sldMkLst>
          <pc:docMk/>
          <pc:sldMk cId="3786907362" sldId="1897"/>
        </pc:sldMkLst>
        <pc:spChg chg="mod">
          <ac:chgData name="Michal Bar" userId="2eaea485-e495-4588-87b4-97e97e998def" providerId="ADAL" clId="{AE352510-8DE3-4C85-B46F-702E30FDBF07}" dt="2018-10-02T17:50:48.011" v="647" actId="207"/>
          <ac:spMkLst>
            <pc:docMk/>
            <pc:sldMk cId="3786907362" sldId="1897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6:09.733" v="462" actId="1076"/>
          <ac:spMkLst>
            <pc:docMk/>
            <pc:sldMk cId="3786907362" sldId="1897"/>
            <ac:spMk id="22" creationId="{C8F93FD9-C5BD-4CAD-9CAF-A4ABDFDD02E0}"/>
          </ac:spMkLst>
        </pc:spChg>
        <pc:spChg chg="add mod">
          <ac:chgData name="Michal Bar" userId="2eaea485-e495-4588-87b4-97e97e998def" providerId="ADAL" clId="{AE352510-8DE3-4C85-B46F-702E30FDBF07}" dt="2018-10-02T17:46:14.886" v="464"/>
          <ac:spMkLst>
            <pc:docMk/>
            <pc:sldMk cId="3786907362" sldId="1897"/>
            <ac:spMk id="39" creationId="{03DD836D-0583-4F50-8019-3559B60CD67B}"/>
          </ac:spMkLst>
        </pc:spChg>
        <pc:grpChg chg="ord">
          <ac:chgData name="Michal Bar" userId="2eaea485-e495-4588-87b4-97e97e998def" providerId="ADAL" clId="{AE352510-8DE3-4C85-B46F-702E30FDBF07}" dt="2018-10-02T17:46:05.453" v="461" actId="166"/>
          <ac:grpSpMkLst>
            <pc:docMk/>
            <pc:sldMk cId="3786907362" sldId="1897"/>
            <ac:grpSpMk id="4" creationId="{439DB8FF-FD4A-4A86-A159-FA94641C87DC}"/>
          </ac:grpSpMkLst>
        </pc:grpChg>
      </pc:sldChg>
      <pc:sldChg chg="addSp modSp add">
        <pc:chgData name="Michal Bar" userId="2eaea485-e495-4588-87b4-97e97e998def" providerId="ADAL" clId="{AE352510-8DE3-4C85-B46F-702E30FDBF07}" dt="2018-10-02T17:50:50.948" v="648" actId="207"/>
        <pc:sldMkLst>
          <pc:docMk/>
          <pc:sldMk cId="3873689732" sldId="1898"/>
        </pc:sldMkLst>
        <pc:spChg chg="mod">
          <ac:chgData name="Michal Bar" userId="2eaea485-e495-4588-87b4-97e97e998def" providerId="ADAL" clId="{AE352510-8DE3-4C85-B46F-702E30FDBF07}" dt="2018-10-02T17:50:50.948" v="648" actId="207"/>
          <ac:spMkLst>
            <pc:docMk/>
            <pc:sldMk cId="3873689732" sldId="1898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6:22.412" v="467" actId="14100"/>
          <ac:spMkLst>
            <pc:docMk/>
            <pc:sldMk cId="3873689732" sldId="1898"/>
            <ac:spMk id="22" creationId="{C8F93FD9-C5BD-4CAD-9CAF-A4ABDFDD02E0}"/>
          </ac:spMkLst>
        </pc:spChg>
        <pc:spChg chg="add mod">
          <ac:chgData name="Michal Bar" userId="2eaea485-e495-4588-87b4-97e97e998def" providerId="ADAL" clId="{AE352510-8DE3-4C85-B46F-702E30FDBF07}" dt="2018-10-02T17:46:24.800" v="469"/>
          <ac:spMkLst>
            <pc:docMk/>
            <pc:sldMk cId="3873689732" sldId="1898"/>
            <ac:spMk id="39" creationId="{59BBDC31-7785-423E-9DB3-8AB457805138}"/>
          </ac:spMkLst>
        </pc:spChg>
      </pc:sldChg>
      <pc:sldChg chg="delSp modSp add">
        <pc:chgData name="Michal Bar" userId="2eaea485-e495-4588-87b4-97e97e998def" providerId="ADAL" clId="{AE352510-8DE3-4C85-B46F-702E30FDBF07}" dt="2018-10-02T17:50:55.268" v="649" actId="207"/>
        <pc:sldMkLst>
          <pc:docMk/>
          <pc:sldMk cId="56107413" sldId="1899"/>
        </pc:sldMkLst>
        <pc:spChg chg="mod">
          <ac:chgData name="Michal Bar" userId="2eaea485-e495-4588-87b4-97e97e998def" providerId="ADAL" clId="{AE352510-8DE3-4C85-B46F-702E30FDBF07}" dt="2018-10-02T17:50:55.268" v="649" actId="207"/>
          <ac:spMkLst>
            <pc:docMk/>
            <pc:sldMk cId="56107413" sldId="1899"/>
            <ac:spMk id="17" creationId="{00000000-0000-0000-0000-000000000000}"/>
          </ac:spMkLst>
        </pc:spChg>
        <pc:spChg chg="del">
          <ac:chgData name="Michal Bar" userId="2eaea485-e495-4588-87b4-97e97e998def" providerId="ADAL" clId="{AE352510-8DE3-4C85-B46F-702E30FDBF07}" dt="2018-10-02T17:46:29.941" v="472" actId="478"/>
          <ac:spMkLst>
            <pc:docMk/>
            <pc:sldMk cId="56107413" sldId="1899"/>
            <ac:spMk id="22" creationId="{C8F93FD9-C5BD-4CAD-9CAF-A4ABDFDD02E0}"/>
          </ac:spMkLst>
        </pc:spChg>
      </pc:sldChg>
      <pc:sldChg chg="addSp delSp modSp add setBg">
        <pc:chgData name="Michal Bar" userId="2eaea485-e495-4588-87b4-97e97e998def" providerId="ADAL" clId="{AE352510-8DE3-4C85-B46F-702E30FDBF07}" dt="2018-10-02T17:47:25.407" v="477" actId="208"/>
        <pc:sldMkLst>
          <pc:docMk/>
          <pc:sldMk cId="376753895" sldId="1900"/>
        </pc:sldMkLst>
        <pc:spChg chg="del">
          <ac:chgData name="Michal Bar" userId="2eaea485-e495-4588-87b4-97e97e998def" providerId="ADAL" clId="{AE352510-8DE3-4C85-B46F-702E30FDBF07}" dt="2018-10-02T17:47:12.793" v="474" actId="478"/>
          <ac:spMkLst>
            <pc:docMk/>
            <pc:sldMk cId="376753895" sldId="1900"/>
            <ac:spMk id="2" creationId="{2A2E4C43-C0CF-4871-AFB6-B0A2F313FAE5}"/>
          </ac:spMkLst>
        </pc:spChg>
        <pc:spChg chg="add">
          <ac:chgData name="Michal Bar" userId="2eaea485-e495-4588-87b4-97e97e998def" providerId="ADAL" clId="{AE352510-8DE3-4C85-B46F-702E30FDBF07}" dt="2018-10-02T17:47:17.608" v="475"/>
          <ac:spMkLst>
            <pc:docMk/>
            <pc:sldMk cId="376753895" sldId="1900"/>
            <ac:spMk id="22" creationId="{E9D9BDCC-ECF3-49EC-8CAE-F767A50FAC0B}"/>
          </ac:spMkLst>
        </pc:spChg>
        <pc:spChg chg="mod">
          <ac:chgData name="Michal Bar" userId="2eaea485-e495-4588-87b4-97e97e998def" providerId="ADAL" clId="{AE352510-8DE3-4C85-B46F-702E30FDBF07}" dt="2018-10-02T17:47:25.407" v="477" actId="208"/>
          <ac:spMkLst>
            <pc:docMk/>
            <pc:sldMk cId="376753895" sldId="1900"/>
            <ac:spMk id="37" creationId="{F0D1213F-B9B1-45F6-A5FD-1C2DEC0D363A}"/>
          </ac:spMkLst>
        </pc:spChg>
        <pc:spChg chg="mod">
          <ac:chgData name="Michal Bar" userId="2eaea485-e495-4588-87b4-97e97e998def" providerId="ADAL" clId="{AE352510-8DE3-4C85-B46F-702E30FDBF07}" dt="2018-10-02T17:47:25.407" v="477" actId="208"/>
          <ac:spMkLst>
            <pc:docMk/>
            <pc:sldMk cId="376753895" sldId="1900"/>
            <ac:spMk id="39" creationId="{D8EF2ADE-DF2A-4D06-AD0F-8748A912C727}"/>
          </ac:spMkLst>
        </pc:spChg>
        <pc:spChg chg="mod">
          <ac:chgData name="Michal Bar" userId="2eaea485-e495-4588-87b4-97e97e998def" providerId="ADAL" clId="{AE352510-8DE3-4C85-B46F-702E30FDBF07}" dt="2018-10-02T17:47:25.407" v="477" actId="208"/>
          <ac:spMkLst>
            <pc:docMk/>
            <pc:sldMk cId="376753895" sldId="1900"/>
            <ac:spMk id="40" creationId="{CFCB1F24-56B2-4816-9D30-83F2D0E20B89}"/>
          </ac:spMkLst>
        </pc:spChg>
        <pc:spChg chg="mod">
          <ac:chgData name="Michal Bar" userId="2eaea485-e495-4588-87b4-97e97e998def" providerId="ADAL" clId="{AE352510-8DE3-4C85-B46F-702E30FDBF07}" dt="2018-10-02T17:47:25.407" v="477" actId="208"/>
          <ac:spMkLst>
            <pc:docMk/>
            <pc:sldMk cId="376753895" sldId="1900"/>
            <ac:spMk id="41" creationId="{223B3918-9C32-4481-8D54-5024139774D3}"/>
          </ac:spMkLst>
        </pc:spChg>
      </pc:sldChg>
      <pc:sldChg chg="addSp delSp modSp add del setBg">
        <pc:chgData name="Michal Bar" userId="2eaea485-e495-4588-87b4-97e97e998def" providerId="ADAL" clId="{AE352510-8DE3-4C85-B46F-702E30FDBF07}" dt="2018-10-02T17:44:31.463" v="424" actId="2696"/>
        <pc:sldMkLst>
          <pc:docMk/>
          <pc:sldMk cId="2015541030" sldId="1900"/>
        </pc:sldMkLst>
        <pc:spChg chg="del">
          <ac:chgData name="Michal Bar" userId="2eaea485-e495-4588-87b4-97e97e998def" providerId="ADAL" clId="{AE352510-8DE3-4C85-B46F-702E30FDBF07}" dt="2018-10-02T17:30:37.798" v="405" actId="478"/>
          <ac:spMkLst>
            <pc:docMk/>
            <pc:sldMk cId="2015541030" sldId="1900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30:11.244" v="397" actId="27636"/>
          <ac:spMkLst>
            <pc:docMk/>
            <pc:sldMk cId="2015541030" sldId="1900"/>
            <ac:spMk id="17" creationId="{00000000-0000-0000-0000-000000000000}"/>
          </ac:spMkLst>
        </pc:spChg>
        <pc:spChg chg="mod">
          <ac:chgData name="Michal Bar" userId="2eaea485-e495-4588-87b4-97e97e998def" providerId="ADAL" clId="{AE352510-8DE3-4C85-B46F-702E30FDBF07}" dt="2018-10-02T17:43:48.050" v="420" actId="208"/>
          <ac:spMkLst>
            <pc:docMk/>
            <pc:sldMk cId="2015541030" sldId="1900"/>
            <ac:spMk id="32" creationId="{ED1259B9-1FDE-4A9B-9AE3-1786773D0ADA}"/>
          </ac:spMkLst>
        </pc:spChg>
        <pc:spChg chg="add">
          <ac:chgData name="Michal Bar" userId="2eaea485-e495-4588-87b4-97e97e998def" providerId="ADAL" clId="{AE352510-8DE3-4C85-B46F-702E30FDBF07}" dt="2018-10-02T17:30:52.696" v="409"/>
          <ac:spMkLst>
            <pc:docMk/>
            <pc:sldMk cId="2015541030" sldId="1900"/>
            <ac:spMk id="38" creationId="{40068D3B-5E8D-4B33-8517-6971BF53559A}"/>
          </ac:spMkLst>
        </pc:spChg>
        <pc:picChg chg="mod">
          <ac:chgData name="Michal Bar" userId="2eaea485-e495-4588-87b4-97e97e998def" providerId="ADAL" clId="{AE352510-8DE3-4C85-B46F-702E30FDBF07}" dt="2018-10-02T17:43:48.050" v="420" actId="208"/>
          <ac:picMkLst>
            <pc:docMk/>
            <pc:sldMk cId="2015541030" sldId="1900"/>
            <ac:picMk id="18" creationId="{CBDC0A92-C0CC-4FEE-80F7-0EE32F10F9DF}"/>
          </ac:picMkLst>
        </pc:picChg>
      </pc:sldChg>
      <pc:sldChg chg="modSp new add del">
        <pc:chgData name="Michal Bar" userId="2eaea485-e495-4588-87b4-97e97e998def" providerId="ADAL" clId="{AE352510-8DE3-4C85-B46F-702E30FDBF07}" dt="2018-10-03T18:27:02.190" v="1293" actId="2696"/>
        <pc:sldMkLst>
          <pc:docMk/>
          <pc:sldMk cId="1404065500" sldId="1901"/>
        </pc:sldMkLst>
        <pc:spChg chg="mod">
          <ac:chgData name="Michal Bar" userId="2eaea485-e495-4588-87b4-97e97e998def" providerId="ADAL" clId="{AE352510-8DE3-4C85-B46F-702E30FDBF07}" dt="2018-10-02T17:48:15.357" v="483" actId="20577"/>
          <ac:spMkLst>
            <pc:docMk/>
            <pc:sldMk cId="1404065500" sldId="1901"/>
            <ac:spMk id="2" creationId="{72EFB422-F373-4F6B-BE5E-D49E5467C14B}"/>
          </ac:spMkLst>
        </pc:spChg>
      </pc:sldChg>
      <pc:sldChg chg="addSp delSp modSp add del setBg">
        <pc:chgData name="Michal Bar" userId="2eaea485-e495-4588-87b4-97e97e998def" providerId="ADAL" clId="{AE352510-8DE3-4C85-B46F-702E30FDBF07}" dt="2018-10-02T17:44:31.484" v="425" actId="2696"/>
        <pc:sldMkLst>
          <pc:docMk/>
          <pc:sldMk cId="1466522855" sldId="1901"/>
        </pc:sldMkLst>
        <pc:spChg chg="del">
          <ac:chgData name="Michal Bar" userId="2eaea485-e495-4588-87b4-97e97e998def" providerId="ADAL" clId="{AE352510-8DE3-4C85-B46F-702E30FDBF07}" dt="2018-10-02T17:30:41.110" v="406" actId="478"/>
          <ac:spMkLst>
            <pc:docMk/>
            <pc:sldMk cId="1466522855" sldId="1901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30:11.262" v="398" actId="27636"/>
          <ac:spMkLst>
            <pc:docMk/>
            <pc:sldMk cId="1466522855" sldId="1901"/>
            <ac:spMk id="17" creationId="{00000000-0000-0000-0000-000000000000}"/>
          </ac:spMkLst>
        </pc:spChg>
        <pc:spChg chg="add">
          <ac:chgData name="Michal Bar" userId="2eaea485-e495-4588-87b4-97e97e998def" providerId="ADAL" clId="{AE352510-8DE3-4C85-B46F-702E30FDBF07}" dt="2018-10-02T17:30:55.310" v="410"/>
          <ac:spMkLst>
            <pc:docMk/>
            <pc:sldMk cId="1466522855" sldId="1901"/>
            <ac:spMk id="38" creationId="{724EEC0E-BEFE-4670-A39F-4142B5CB4A36}"/>
          </ac:spMkLst>
        </pc:spChg>
      </pc:sldChg>
      <pc:sldChg chg="addSp delSp modSp new add mod setBg">
        <pc:chgData name="Michal Bar" userId="2eaea485-e495-4588-87b4-97e97e998def" providerId="ADAL" clId="{AE352510-8DE3-4C85-B46F-702E30FDBF07}" dt="2018-10-03T18:25:28.533" v="1278" actId="1037"/>
        <pc:sldMkLst>
          <pc:docMk/>
          <pc:sldMk cId="112274367" sldId="1902"/>
        </pc:sldMkLst>
        <pc:spChg chg="mod">
          <ac:chgData name="Michal Bar" userId="2eaea485-e495-4588-87b4-97e97e998def" providerId="ADAL" clId="{AE352510-8DE3-4C85-B46F-702E30FDBF07}" dt="2018-10-03T18:16:22.445" v="1145" actId="403"/>
          <ac:spMkLst>
            <pc:docMk/>
            <pc:sldMk cId="112274367" sldId="1902"/>
            <ac:spMk id="2" creationId="{951BE78A-8EDA-43D8-81BB-678E8AAF71DD}"/>
          </ac:spMkLst>
        </pc:spChg>
        <pc:spChg chg="del">
          <ac:chgData name="Michal Bar" userId="2eaea485-e495-4588-87b4-97e97e998def" providerId="ADAL" clId="{AE352510-8DE3-4C85-B46F-702E30FDBF07}" dt="2018-10-03T16:59:31.027" v="1135" actId="478"/>
          <ac:spMkLst>
            <pc:docMk/>
            <pc:sldMk cId="112274367" sldId="1902"/>
            <ac:spMk id="3" creationId="{31CDBC5E-F23F-4855-9EB8-F68304B006B4}"/>
          </ac:spMkLst>
        </pc:spChg>
        <pc:spChg chg="add del mod">
          <ac:chgData name="Michal Bar" userId="2eaea485-e495-4588-87b4-97e97e998def" providerId="ADAL" clId="{AE352510-8DE3-4C85-B46F-702E30FDBF07}" dt="2018-10-03T16:59:41.563" v="1136" actId="478"/>
          <ac:spMkLst>
            <pc:docMk/>
            <pc:sldMk cId="112274367" sldId="1902"/>
            <ac:spMk id="5" creationId="{4B787121-F4E0-49D3-8133-D2BB01C13F4C}"/>
          </ac:spMkLst>
        </pc:spChg>
        <pc:spChg chg="add del mod">
          <ac:chgData name="Michal Bar" userId="2eaea485-e495-4588-87b4-97e97e998def" providerId="ADAL" clId="{AE352510-8DE3-4C85-B46F-702E30FDBF07}" dt="2018-10-03T18:20:29.788" v="1181" actId="478"/>
          <ac:spMkLst>
            <pc:docMk/>
            <pc:sldMk cId="112274367" sldId="1902"/>
            <ac:spMk id="8" creationId="{792DB49C-2B70-4685-9579-1F6B0FDDFD03}"/>
          </ac:spMkLst>
        </pc:spChg>
        <pc:spChg chg="add del mod">
          <ac:chgData name="Michal Bar" userId="2eaea485-e495-4588-87b4-97e97e998def" providerId="ADAL" clId="{AE352510-8DE3-4C85-B46F-702E30FDBF07}" dt="2018-10-03T18:21:01.362" v="1207" actId="478"/>
          <ac:spMkLst>
            <pc:docMk/>
            <pc:sldMk cId="112274367" sldId="1902"/>
            <ac:spMk id="9" creationId="{0B80F416-B09E-49CA-8B90-16FED283D880}"/>
          </ac:spMkLst>
        </pc:spChg>
        <pc:spChg chg="add mod">
          <ac:chgData name="Michal Bar" userId="2eaea485-e495-4588-87b4-97e97e998def" providerId="ADAL" clId="{AE352510-8DE3-4C85-B46F-702E30FDBF07}" dt="2018-10-03T18:21:47.110" v="1224" actId="208"/>
          <ac:spMkLst>
            <pc:docMk/>
            <pc:sldMk cId="112274367" sldId="1902"/>
            <ac:spMk id="10" creationId="{7F972CBD-B26A-485D-9D9A-5A2CC83596CE}"/>
          </ac:spMkLst>
        </pc:spChg>
        <pc:spChg chg="add del mod">
          <ac:chgData name="Michal Bar" userId="2eaea485-e495-4588-87b4-97e97e998def" providerId="ADAL" clId="{AE352510-8DE3-4C85-B46F-702E30FDBF07}" dt="2018-10-03T18:24:12.864" v="1259" actId="478"/>
          <ac:spMkLst>
            <pc:docMk/>
            <pc:sldMk cId="112274367" sldId="1902"/>
            <ac:spMk id="11" creationId="{894D49C0-8994-4DC0-ABD4-AC82D5F394E6}"/>
          </ac:spMkLst>
        </pc:spChg>
        <pc:spChg chg="add del">
          <ac:chgData name="Michal Bar" userId="2eaea485-e495-4588-87b4-97e97e998def" providerId="ADAL" clId="{AE352510-8DE3-4C85-B46F-702E30FDBF07}" dt="2018-10-03T18:23:07.638" v="1248" actId="478"/>
          <ac:spMkLst>
            <pc:docMk/>
            <pc:sldMk cId="112274367" sldId="1902"/>
            <ac:spMk id="12" creationId="{C8B88C2A-653C-415D-9E4E-8283C77B3020}"/>
          </ac:spMkLst>
        </pc:spChg>
        <pc:spChg chg="add del">
          <ac:chgData name="Michal Bar" userId="2eaea485-e495-4588-87b4-97e97e998def" providerId="ADAL" clId="{AE352510-8DE3-4C85-B46F-702E30FDBF07}" dt="2018-10-03T18:23:21.021" v="1250" actId="478"/>
          <ac:spMkLst>
            <pc:docMk/>
            <pc:sldMk cId="112274367" sldId="1902"/>
            <ac:spMk id="13" creationId="{29857F49-D9E8-4C20-8F57-146991C57CF6}"/>
          </ac:spMkLst>
        </pc:spChg>
        <pc:spChg chg="add mod ord">
          <ac:chgData name="Michal Bar" userId="2eaea485-e495-4588-87b4-97e97e998def" providerId="ADAL" clId="{AE352510-8DE3-4C85-B46F-702E30FDBF07}" dt="2018-10-03T18:19:34.890" v="1164" actId="14100"/>
          <ac:spMkLst>
            <pc:docMk/>
            <pc:sldMk cId="112274367" sldId="1902"/>
            <ac:spMk id="14" creationId="{2536DDEE-A6EB-496F-9BEF-1E214D4E50AA}"/>
          </ac:spMkLst>
        </pc:spChg>
        <pc:spChg chg="add del mod">
          <ac:chgData name="Michal Bar" userId="2eaea485-e495-4588-87b4-97e97e998def" providerId="ADAL" clId="{AE352510-8DE3-4C85-B46F-702E30FDBF07}" dt="2018-10-03T18:24:30.337" v="1263" actId="478"/>
          <ac:spMkLst>
            <pc:docMk/>
            <pc:sldMk cId="112274367" sldId="1902"/>
            <ac:spMk id="16" creationId="{AC1ADAC1-9B11-4EF0-B01B-83AA7BE8EF9F}"/>
          </ac:spMkLst>
        </pc:spChg>
        <pc:spChg chg="add mod">
          <ac:chgData name="Michal Bar" userId="2eaea485-e495-4588-87b4-97e97e998def" providerId="ADAL" clId="{AE352510-8DE3-4C85-B46F-702E30FDBF07}" dt="2018-10-03T18:25:20.151" v="1277" actId="1035"/>
          <ac:spMkLst>
            <pc:docMk/>
            <pc:sldMk cId="112274367" sldId="1902"/>
            <ac:spMk id="17" creationId="{5385AB66-04E9-488F-9BAB-A8108E2D1923}"/>
          </ac:spMkLst>
        </pc:spChg>
        <pc:spChg chg="add mod">
          <ac:chgData name="Michal Bar" userId="2eaea485-e495-4588-87b4-97e97e998def" providerId="ADAL" clId="{AE352510-8DE3-4C85-B46F-702E30FDBF07}" dt="2018-10-03T18:25:28.533" v="1278" actId="1037"/>
          <ac:spMkLst>
            <pc:docMk/>
            <pc:sldMk cId="112274367" sldId="1902"/>
            <ac:spMk id="18" creationId="{6F72B7FA-1F62-4EB9-A0BC-CD66EC879478}"/>
          </ac:spMkLst>
        </pc:spChg>
        <pc:spChg chg="add del">
          <ac:chgData name="Michal Bar" userId="2eaea485-e495-4588-87b4-97e97e998def" providerId="ADAL" clId="{AE352510-8DE3-4C85-B46F-702E30FDBF07}" dt="2018-10-03T17:00:01.101" v="1139" actId="26606"/>
          <ac:spMkLst>
            <pc:docMk/>
            <pc:sldMk cId="112274367" sldId="1902"/>
            <ac:spMk id="71" creationId="{ACBE1851-2230-47A9-B000-CE9046EA61B9}"/>
          </ac:spMkLst>
        </pc:spChg>
        <pc:spChg chg="add">
          <ac:chgData name="Michal Bar" userId="2eaea485-e495-4588-87b4-97e97e998def" providerId="ADAL" clId="{AE352510-8DE3-4C85-B46F-702E30FDBF07}" dt="2018-10-03T18:16:18.534" v="1144" actId="26606"/>
          <ac:spMkLst>
            <pc:docMk/>
            <pc:sldMk cId="112274367" sldId="1902"/>
            <ac:spMk id="75" creationId="{5B32A67F-3598-4A13-8552-DA884FFCCE57}"/>
          </ac:spMkLst>
        </pc:spChg>
        <pc:spChg chg="add">
          <ac:chgData name="Michal Bar" userId="2eaea485-e495-4588-87b4-97e97e998def" providerId="ADAL" clId="{AE352510-8DE3-4C85-B46F-702E30FDBF07}" dt="2018-10-03T18:16:18.534" v="1144" actId="26606"/>
          <ac:spMkLst>
            <pc:docMk/>
            <pc:sldMk cId="112274367" sldId="1902"/>
            <ac:spMk id="77" creationId="{BCC55ACC-A2F6-403C-A3A4-D59B3734D45F}"/>
          </ac:spMkLst>
        </pc:spChg>
        <pc:spChg chg="add">
          <ac:chgData name="Michal Bar" userId="2eaea485-e495-4588-87b4-97e97e998def" providerId="ADAL" clId="{AE352510-8DE3-4C85-B46F-702E30FDBF07}" dt="2018-10-03T18:16:18.534" v="1144" actId="26606"/>
          <ac:spMkLst>
            <pc:docMk/>
            <pc:sldMk cId="112274367" sldId="1902"/>
            <ac:spMk id="79" creationId="{598EBA13-C937-430B-9523-439FE21096E6}"/>
          </ac:spMkLst>
        </pc:spChg>
        <pc:picChg chg="add del">
          <ac:chgData name="Michal Bar" userId="2eaea485-e495-4588-87b4-97e97e998def" providerId="ADAL" clId="{AE352510-8DE3-4C85-B46F-702E30FDBF07}" dt="2018-10-03T16:58:52.307" v="1131" actId="478"/>
          <ac:picMkLst>
            <pc:docMk/>
            <pc:sldMk cId="112274367" sldId="1902"/>
            <ac:picMk id="4" creationId="{796FDC37-03AE-44ED-A03B-7CAB3091B685}"/>
          </ac:picMkLst>
        </pc:picChg>
        <pc:picChg chg="add del">
          <ac:chgData name="Michal Bar" userId="2eaea485-e495-4588-87b4-97e97e998def" providerId="ADAL" clId="{AE352510-8DE3-4C85-B46F-702E30FDBF07}" dt="2018-10-03T18:17:38.043" v="1151" actId="478"/>
          <ac:picMkLst>
            <pc:docMk/>
            <pc:sldMk cId="112274367" sldId="1902"/>
            <ac:picMk id="6" creationId="{ECC56A9D-1EC2-4BEF-B925-676E8E3E3787}"/>
          </ac:picMkLst>
        </pc:picChg>
        <pc:picChg chg="add del mod">
          <ac:chgData name="Michal Bar" userId="2eaea485-e495-4588-87b4-97e97e998def" providerId="ADAL" clId="{AE352510-8DE3-4C85-B46F-702E30FDBF07}" dt="2018-10-03T18:23:31.373" v="1252" actId="1076"/>
          <ac:picMkLst>
            <pc:docMk/>
            <pc:sldMk cId="112274367" sldId="1902"/>
            <ac:picMk id="7" creationId="{0E166BF6-21BB-4209-A558-1F7AD6BD4439}"/>
          </ac:picMkLst>
        </pc:picChg>
        <pc:picChg chg="add ord">
          <ac:chgData name="Michal Bar" userId="2eaea485-e495-4588-87b4-97e97e998def" providerId="ADAL" clId="{AE352510-8DE3-4C85-B46F-702E30FDBF07}" dt="2018-10-03T18:16:45.510" v="1148" actId="167"/>
          <ac:picMkLst>
            <pc:docMk/>
            <pc:sldMk cId="112274367" sldId="1902"/>
            <ac:picMk id="15" creationId="{4CA6A2CD-EBF4-4B0A-B67A-9197A081D365}"/>
          </ac:picMkLst>
        </pc:picChg>
        <pc:picChg chg="add del mod">
          <ac:chgData name="Michal Bar" userId="2eaea485-e495-4588-87b4-97e97e998def" providerId="ADAL" clId="{AE352510-8DE3-4C85-B46F-702E30FDBF07}" dt="2018-10-03T17:00:01.729" v="1140"/>
          <ac:picMkLst>
            <pc:docMk/>
            <pc:sldMk cId="112274367" sldId="1902"/>
            <ac:picMk id="1026" creationId="{BF27F824-6ECF-4FD5-92EA-09B19FE6A469}"/>
          </ac:picMkLst>
        </pc:picChg>
        <pc:picChg chg="add del">
          <ac:chgData name="Michal Bar" userId="2eaea485-e495-4588-87b4-97e97e998def" providerId="ADAL" clId="{AE352510-8DE3-4C85-B46F-702E30FDBF07}" dt="2018-10-03T17:00:11.230" v="1142" actId="478"/>
          <ac:picMkLst>
            <pc:docMk/>
            <pc:sldMk cId="112274367" sldId="1902"/>
            <ac:picMk id="1028" creationId="{E501BC8D-214D-43FF-B9F3-7E24BD7F9945}"/>
          </ac:picMkLst>
        </pc:picChg>
        <pc:picChg chg="add mod">
          <ac:chgData name="Michal Bar" userId="2eaea485-e495-4588-87b4-97e97e998def" providerId="ADAL" clId="{AE352510-8DE3-4C85-B46F-702E30FDBF07}" dt="2018-10-03T18:16:18.534" v="1144" actId="26606"/>
          <ac:picMkLst>
            <pc:docMk/>
            <pc:sldMk cId="112274367" sldId="1902"/>
            <ac:picMk id="1030" creationId="{D4B589F3-AA4C-4FFD-9C7D-6FDEF04D4346}"/>
          </ac:picMkLst>
        </pc:picChg>
        <pc:cxnChg chg="add del">
          <ac:chgData name="Michal Bar" userId="2eaea485-e495-4588-87b4-97e97e998def" providerId="ADAL" clId="{AE352510-8DE3-4C85-B46F-702E30FDBF07}" dt="2018-10-03T17:00:01.101" v="1139" actId="26606"/>
          <ac:cxnSpMkLst>
            <pc:docMk/>
            <pc:sldMk cId="112274367" sldId="1902"/>
            <ac:cxnSpMk id="73" creationId="{23B93832-6514-44F4-849B-5EE2C8A2337D}"/>
          </ac:cxnSpMkLst>
        </pc:cxnChg>
      </pc:sldChg>
      <pc:sldChg chg="addSp delSp modSp add del setBg">
        <pc:chgData name="Michal Bar" userId="2eaea485-e495-4588-87b4-97e97e998def" providerId="ADAL" clId="{AE352510-8DE3-4C85-B46F-702E30FDBF07}" dt="2018-10-02T17:44:31.506" v="426" actId="2696"/>
        <pc:sldMkLst>
          <pc:docMk/>
          <pc:sldMk cId="2626129453" sldId="1902"/>
        </pc:sldMkLst>
        <pc:spChg chg="del">
          <ac:chgData name="Michal Bar" userId="2eaea485-e495-4588-87b4-97e97e998def" providerId="ADAL" clId="{AE352510-8DE3-4C85-B46F-702E30FDBF07}" dt="2018-10-02T17:30:58.658" v="411" actId="478"/>
          <ac:spMkLst>
            <pc:docMk/>
            <pc:sldMk cId="2626129453" sldId="1902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30:11.272" v="399" actId="27636"/>
          <ac:spMkLst>
            <pc:docMk/>
            <pc:sldMk cId="2626129453" sldId="1902"/>
            <ac:spMk id="17" creationId="{00000000-0000-0000-0000-000000000000}"/>
          </ac:spMkLst>
        </pc:spChg>
        <pc:spChg chg="add">
          <ac:chgData name="Michal Bar" userId="2eaea485-e495-4588-87b4-97e97e998def" providerId="ADAL" clId="{AE352510-8DE3-4C85-B46F-702E30FDBF07}" dt="2018-10-02T17:30:58.980" v="412"/>
          <ac:spMkLst>
            <pc:docMk/>
            <pc:sldMk cId="2626129453" sldId="1902"/>
            <ac:spMk id="38" creationId="{384C3909-044E-43A2-9D6C-4B51767EAE85}"/>
          </ac:spMkLst>
        </pc:spChg>
      </pc:sldChg>
      <pc:sldChg chg="addSp delSp modSp new add">
        <pc:chgData name="Michal Bar" userId="2eaea485-e495-4588-87b4-97e97e998def" providerId="ADAL" clId="{AE352510-8DE3-4C85-B46F-702E30FDBF07}" dt="2018-10-02T17:53:03.936" v="747" actId="313"/>
        <pc:sldMkLst>
          <pc:docMk/>
          <pc:sldMk cId="1767756703" sldId="1903"/>
        </pc:sldMkLst>
        <pc:spChg chg="mod">
          <ac:chgData name="Michal Bar" userId="2eaea485-e495-4588-87b4-97e97e998def" providerId="ADAL" clId="{AE352510-8DE3-4C85-B46F-702E30FDBF07}" dt="2018-10-02T17:52:55.499" v="732" actId="404"/>
          <ac:spMkLst>
            <pc:docMk/>
            <pc:sldMk cId="1767756703" sldId="1903"/>
            <ac:spMk id="2" creationId="{5D63417F-EC76-4326-8671-20017FBB7BDF}"/>
          </ac:spMkLst>
        </pc:spChg>
        <pc:spChg chg="del mod">
          <ac:chgData name="Michal Bar" userId="2eaea485-e495-4588-87b4-97e97e998def" providerId="ADAL" clId="{AE352510-8DE3-4C85-B46F-702E30FDBF07}" dt="2018-10-02T17:50:07.527" v="612" actId="478"/>
          <ac:spMkLst>
            <pc:docMk/>
            <pc:sldMk cId="1767756703" sldId="1903"/>
            <ac:spMk id="3" creationId="{7FEE37B2-630F-402B-BE8F-4DE8B979CAE3}"/>
          </ac:spMkLst>
        </pc:spChg>
        <pc:spChg chg="add del mod">
          <ac:chgData name="Michal Bar" userId="2eaea485-e495-4588-87b4-97e97e998def" providerId="ADAL" clId="{AE352510-8DE3-4C85-B46F-702E30FDBF07}" dt="2018-10-02T17:50:09.751" v="613" actId="478"/>
          <ac:spMkLst>
            <pc:docMk/>
            <pc:sldMk cId="1767756703" sldId="1903"/>
            <ac:spMk id="5" creationId="{19B69180-E68D-4584-AD3D-A46554EC3733}"/>
          </ac:spMkLst>
        </pc:spChg>
        <pc:spChg chg="add mod">
          <ac:chgData name="Michal Bar" userId="2eaea485-e495-4588-87b4-97e97e998def" providerId="ADAL" clId="{AE352510-8DE3-4C85-B46F-702E30FDBF07}" dt="2018-10-02T17:53:00.984" v="746" actId="1035"/>
          <ac:spMkLst>
            <pc:docMk/>
            <pc:sldMk cId="1767756703" sldId="1903"/>
            <ac:spMk id="6" creationId="{5FE66ECA-7E42-4FE3-B700-9BE65EFA46CD}"/>
          </ac:spMkLst>
        </pc:spChg>
        <pc:spChg chg="add mod ord">
          <ac:chgData name="Michal Bar" userId="2eaea485-e495-4588-87b4-97e97e998def" providerId="ADAL" clId="{AE352510-8DE3-4C85-B46F-702E30FDBF07}" dt="2018-10-02T17:53:00.984" v="746" actId="1035"/>
          <ac:spMkLst>
            <pc:docMk/>
            <pc:sldMk cId="1767756703" sldId="1903"/>
            <ac:spMk id="7" creationId="{B2B89811-238C-499B-8092-36CBCB21BB55}"/>
          </ac:spMkLst>
        </pc:spChg>
        <pc:spChg chg="add mod">
          <ac:chgData name="Michal Bar" userId="2eaea485-e495-4588-87b4-97e97e998def" providerId="ADAL" clId="{AE352510-8DE3-4C85-B46F-702E30FDBF07}" dt="2018-10-02T17:53:00.984" v="746" actId="1035"/>
          <ac:spMkLst>
            <pc:docMk/>
            <pc:sldMk cId="1767756703" sldId="1903"/>
            <ac:spMk id="8" creationId="{86C12CB2-64B1-4B99-9DB0-E54A19D90E1D}"/>
          </ac:spMkLst>
        </pc:spChg>
        <pc:spChg chg="add mod">
          <ac:chgData name="Michal Bar" userId="2eaea485-e495-4588-87b4-97e97e998def" providerId="ADAL" clId="{AE352510-8DE3-4C85-B46F-702E30FDBF07}" dt="2018-10-02T17:53:03.936" v="747" actId="313"/>
          <ac:spMkLst>
            <pc:docMk/>
            <pc:sldMk cId="1767756703" sldId="1903"/>
            <ac:spMk id="9" creationId="{46F15D49-E2E4-449D-9160-3AE8BA833804}"/>
          </ac:spMkLst>
        </pc:spChg>
        <pc:spChg chg="add mod">
          <ac:chgData name="Michal Bar" userId="2eaea485-e495-4588-87b4-97e97e998def" providerId="ADAL" clId="{AE352510-8DE3-4C85-B46F-702E30FDBF07}" dt="2018-10-02T17:52:42.389" v="729" actId="14100"/>
          <ac:spMkLst>
            <pc:docMk/>
            <pc:sldMk cId="1767756703" sldId="1903"/>
            <ac:spMk id="10" creationId="{523118C2-FB45-4627-9BD7-56D240DDEB7B}"/>
          </ac:spMkLst>
        </pc:spChg>
      </pc:sldChg>
      <pc:sldChg chg="addSp delSp modSp add del setBg">
        <pc:chgData name="Michal Bar" userId="2eaea485-e495-4588-87b4-97e97e998def" providerId="ADAL" clId="{AE352510-8DE3-4C85-B46F-702E30FDBF07}" dt="2018-10-02T17:44:31.531" v="427" actId="2696"/>
        <pc:sldMkLst>
          <pc:docMk/>
          <pc:sldMk cId="2918958509" sldId="1904"/>
        </pc:sldMkLst>
        <pc:spChg chg="del">
          <ac:chgData name="Michal Bar" userId="2eaea485-e495-4588-87b4-97e97e998def" providerId="ADAL" clId="{AE352510-8DE3-4C85-B46F-702E30FDBF07}" dt="2018-10-02T17:31:03.058" v="413" actId="478"/>
          <ac:spMkLst>
            <pc:docMk/>
            <pc:sldMk cId="2918958509" sldId="1904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30:11.279" v="400" actId="27636"/>
          <ac:spMkLst>
            <pc:docMk/>
            <pc:sldMk cId="2918958509" sldId="1904"/>
            <ac:spMk id="17" creationId="{00000000-0000-0000-0000-000000000000}"/>
          </ac:spMkLst>
        </pc:spChg>
        <pc:spChg chg="add">
          <ac:chgData name="Michal Bar" userId="2eaea485-e495-4588-87b4-97e97e998def" providerId="ADAL" clId="{AE352510-8DE3-4C85-B46F-702E30FDBF07}" dt="2018-10-02T17:31:03.405" v="414"/>
          <ac:spMkLst>
            <pc:docMk/>
            <pc:sldMk cId="2918958509" sldId="1904"/>
            <ac:spMk id="38" creationId="{77A3351F-3A5E-4DD4-8D26-C9E0D728809B}"/>
          </ac:spMkLst>
        </pc:spChg>
      </pc:sldChg>
      <pc:sldChg chg="modSp new add">
        <pc:chgData name="Michal Bar" userId="2eaea485-e495-4588-87b4-97e97e998def" providerId="ADAL" clId="{AE352510-8DE3-4C85-B46F-702E30FDBF07}" dt="2018-10-02T17:53:57.341" v="755" actId="20577"/>
        <pc:sldMkLst>
          <pc:docMk/>
          <pc:sldMk cId="3056364410" sldId="1904"/>
        </pc:sldMkLst>
        <pc:spChg chg="mod">
          <ac:chgData name="Michal Bar" userId="2eaea485-e495-4588-87b4-97e97e998def" providerId="ADAL" clId="{AE352510-8DE3-4C85-B46F-702E30FDBF07}" dt="2018-10-02T17:53:57.341" v="755" actId="20577"/>
          <ac:spMkLst>
            <pc:docMk/>
            <pc:sldMk cId="3056364410" sldId="1904"/>
            <ac:spMk id="2" creationId="{0016E2A2-B2AC-4A32-9DEC-2BAD8E89B21C}"/>
          </ac:spMkLst>
        </pc:spChg>
      </pc:sldChg>
      <pc:sldChg chg="addSp delSp modSp new add setBg">
        <pc:chgData name="Michal Bar" userId="2eaea485-e495-4588-87b4-97e97e998def" providerId="ADAL" clId="{AE352510-8DE3-4C85-B46F-702E30FDBF07}" dt="2018-10-02T17:58:08.836" v="825" actId="1035"/>
        <pc:sldMkLst>
          <pc:docMk/>
          <pc:sldMk cId="3397809335" sldId="1905"/>
        </pc:sldMkLst>
        <pc:spChg chg="mod ord">
          <ac:chgData name="Michal Bar" userId="2eaea485-e495-4588-87b4-97e97e998def" providerId="ADAL" clId="{AE352510-8DE3-4C85-B46F-702E30FDBF07}" dt="2018-10-02T17:57:48.128" v="820" actId="20577"/>
          <ac:spMkLst>
            <pc:docMk/>
            <pc:sldMk cId="3397809335" sldId="1905"/>
            <ac:spMk id="2" creationId="{068B14D4-9D09-493D-B37E-CD6EFE632D7E}"/>
          </ac:spMkLst>
        </pc:spChg>
        <pc:spChg chg="del">
          <ac:chgData name="Michal Bar" userId="2eaea485-e495-4588-87b4-97e97e998def" providerId="ADAL" clId="{AE352510-8DE3-4C85-B46F-702E30FDBF07}" dt="2018-10-02T17:58:05.263" v="822" actId="478"/>
          <ac:spMkLst>
            <pc:docMk/>
            <pc:sldMk cId="3397809335" sldId="1905"/>
            <ac:spMk id="3" creationId="{9AE8E50F-24B3-43C2-A93D-88A450AB5BFA}"/>
          </ac:spMkLst>
        </pc:spChg>
        <pc:picChg chg="add mod">
          <ac:chgData name="Michal Bar" userId="2eaea485-e495-4588-87b4-97e97e998def" providerId="ADAL" clId="{AE352510-8DE3-4C85-B46F-702E30FDBF07}" dt="2018-10-02T17:58:08.836" v="825" actId="1035"/>
          <ac:picMkLst>
            <pc:docMk/>
            <pc:sldMk cId="3397809335" sldId="1905"/>
            <ac:picMk id="4" creationId="{4002829D-4CD3-441E-B21B-47A8B2A32BED}"/>
          </ac:picMkLst>
        </pc:picChg>
      </pc:sldChg>
      <pc:sldChg chg="addSp modSp new add del mod setBg setClrOvrMap">
        <pc:chgData name="Michal Bar" userId="2eaea485-e495-4588-87b4-97e97e998def" providerId="ADAL" clId="{AE352510-8DE3-4C85-B46F-702E30FDBF07}" dt="2018-10-02T17:57:24.568" v="807" actId="2696"/>
        <pc:sldMkLst>
          <pc:docMk/>
          <pc:sldMk cId="3462427613" sldId="1905"/>
        </pc:sldMkLst>
        <pc:spChg chg="mod">
          <ac:chgData name="Michal Bar" userId="2eaea485-e495-4588-87b4-97e97e998def" providerId="ADAL" clId="{AE352510-8DE3-4C85-B46F-702E30FDBF07}" dt="2018-10-02T17:57:06.965" v="805" actId="26606"/>
          <ac:spMkLst>
            <pc:docMk/>
            <pc:sldMk cId="3462427613" sldId="1905"/>
            <ac:spMk id="2" creationId="{B7923215-F22C-439E-8C6E-3388DABE3DDC}"/>
          </ac:spMkLst>
        </pc:spChg>
        <pc:spChg chg="mod">
          <ac:chgData name="Michal Bar" userId="2eaea485-e495-4588-87b4-97e97e998def" providerId="ADAL" clId="{AE352510-8DE3-4C85-B46F-702E30FDBF07}" dt="2018-10-02T17:57:06.965" v="805" actId="26606"/>
          <ac:spMkLst>
            <pc:docMk/>
            <pc:sldMk cId="3462427613" sldId="1905"/>
            <ac:spMk id="3" creationId="{C786650E-5028-49C9-87D5-8A5985C60F76}"/>
          </ac:spMkLst>
        </pc:spChg>
        <pc:spChg chg="add">
          <ac:chgData name="Michal Bar" userId="2eaea485-e495-4588-87b4-97e97e998def" providerId="ADAL" clId="{AE352510-8DE3-4C85-B46F-702E30FDBF07}" dt="2018-10-02T17:57:06.965" v="805" actId="26606"/>
          <ac:spMkLst>
            <pc:docMk/>
            <pc:sldMk cId="3462427613" sldId="1905"/>
            <ac:spMk id="9" creationId="{AB45A142-4255-493C-8284-5D566C121B10}"/>
          </ac:spMkLst>
        </pc:spChg>
        <pc:picChg chg="add mod ord">
          <ac:chgData name="Michal Bar" userId="2eaea485-e495-4588-87b4-97e97e998def" providerId="ADAL" clId="{AE352510-8DE3-4C85-B46F-702E30FDBF07}" dt="2018-10-02T17:57:10.995" v="806" actId="1076"/>
          <ac:picMkLst>
            <pc:docMk/>
            <pc:sldMk cId="3462427613" sldId="1905"/>
            <ac:picMk id="4" creationId="{EB862BE6-552B-4CA7-9FB8-70423315A220}"/>
          </ac:picMkLst>
        </pc:picChg>
        <pc:cxnChg chg="add">
          <ac:chgData name="Michal Bar" userId="2eaea485-e495-4588-87b4-97e97e998def" providerId="ADAL" clId="{AE352510-8DE3-4C85-B46F-702E30FDBF07}" dt="2018-10-02T17:57:06.965" v="805" actId="26606"/>
          <ac:cxnSpMkLst>
            <pc:docMk/>
            <pc:sldMk cId="3462427613" sldId="1905"/>
            <ac:cxnSpMk id="11" creationId="{38FB9660-F42F-4313-BBC4-47C007FE484C}"/>
          </ac:cxnSpMkLst>
        </pc:cxnChg>
      </pc:sldChg>
      <pc:sldChg chg="addSp delSp modSp add del setBg">
        <pc:chgData name="Michal Bar" userId="2eaea485-e495-4588-87b4-97e97e998def" providerId="ADAL" clId="{AE352510-8DE3-4C85-B46F-702E30FDBF07}" dt="2018-10-02T17:44:31.554" v="428" actId="2696"/>
        <pc:sldMkLst>
          <pc:docMk/>
          <pc:sldMk cId="3902202234" sldId="1905"/>
        </pc:sldMkLst>
        <pc:spChg chg="del">
          <ac:chgData name="Michal Bar" userId="2eaea485-e495-4588-87b4-97e97e998def" providerId="ADAL" clId="{AE352510-8DE3-4C85-B46F-702E30FDBF07}" dt="2018-10-02T17:31:06.834" v="415" actId="478"/>
          <ac:spMkLst>
            <pc:docMk/>
            <pc:sldMk cId="3902202234" sldId="1905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30:11.291" v="401" actId="27636"/>
          <ac:spMkLst>
            <pc:docMk/>
            <pc:sldMk cId="3902202234" sldId="1905"/>
            <ac:spMk id="17" creationId="{00000000-0000-0000-0000-000000000000}"/>
          </ac:spMkLst>
        </pc:spChg>
        <pc:spChg chg="add">
          <ac:chgData name="Michal Bar" userId="2eaea485-e495-4588-87b4-97e97e998def" providerId="ADAL" clId="{AE352510-8DE3-4C85-B46F-702E30FDBF07}" dt="2018-10-02T17:31:07.170" v="416"/>
          <ac:spMkLst>
            <pc:docMk/>
            <pc:sldMk cId="3902202234" sldId="1905"/>
            <ac:spMk id="38" creationId="{280CDD84-C24E-4003-8CFD-B259B49D28E5}"/>
          </ac:spMkLst>
        </pc:spChg>
      </pc:sldChg>
      <pc:sldChg chg="addSp delSp modSp add del setBg">
        <pc:chgData name="Michal Bar" userId="2eaea485-e495-4588-87b4-97e97e998def" providerId="ADAL" clId="{AE352510-8DE3-4C85-B46F-702E30FDBF07}" dt="2018-10-02T17:44:31.577" v="429" actId="2696"/>
        <pc:sldMkLst>
          <pc:docMk/>
          <pc:sldMk cId="505135937" sldId="1906"/>
        </pc:sldMkLst>
        <pc:spChg chg="del">
          <ac:chgData name="Michal Bar" userId="2eaea485-e495-4588-87b4-97e97e998def" providerId="ADAL" clId="{AE352510-8DE3-4C85-B46F-702E30FDBF07}" dt="2018-10-02T17:31:11.690" v="417" actId="478"/>
          <ac:spMkLst>
            <pc:docMk/>
            <pc:sldMk cId="505135937" sldId="1906"/>
            <ac:spMk id="2" creationId="{2A2E4C43-C0CF-4871-AFB6-B0A2F313FAE5}"/>
          </ac:spMkLst>
        </pc:spChg>
        <pc:spChg chg="mod">
          <ac:chgData name="Michal Bar" userId="2eaea485-e495-4588-87b4-97e97e998def" providerId="ADAL" clId="{AE352510-8DE3-4C85-B46F-702E30FDBF07}" dt="2018-10-02T17:30:11.298" v="402" actId="27636"/>
          <ac:spMkLst>
            <pc:docMk/>
            <pc:sldMk cId="505135937" sldId="1906"/>
            <ac:spMk id="17" creationId="{00000000-0000-0000-0000-000000000000}"/>
          </ac:spMkLst>
        </pc:spChg>
        <pc:spChg chg="add">
          <ac:chgData name="Michal Bar" userId="2eaea485-e495-4588-87b4-97e97e998def" providerId="ADAL" clId="{AE352510-8DE3-4C85-B46F-702E30FDBF07}" dt="2018-10-02T17:31:12.263" v="418"/>
          <ac:spMkLst>
            <pc:docMk/>
            <pc:sldMk cId="505135937" sldId="1906"/>
            <ac:spMk id="38" creationId="{C63F29BC-DEFA-4DD8-80B1-3B141149FEBC}"/>
          </ac:spMkLst>
        </pc:spChg>
      </pc:sldChg>
      <pc:sldChg chg="addSp delSp modSp new add">
        <pc:chgData name="Michal Bar" userId="2eaea485-e495-4588-87b4-97e97e998def" providerId="ADAL" clId="{AE352510-8DE3-4C85-B46F-702E30FDBF07}" dt="2018-10-03T20:21:15.627" v="1350" actId="20577"/>
        <pc:sldMkLst>
          <pc:docMk/>
          <pc:sldMk cId="3631429726" sldId="1906"/>
        </pc:sldMkLst>
        <pc:spChg chg="mod">
          <ac:chgData name="Michal Bar" userId="2eaea485-e495-4588-87b4-97e97e998def" providerId="ADAL" clId="{AE352510-8DE3-4C85-B46F-702E30FDBF07}" dt="2018-10-03T16:42:51.071" v="978" actId="1076"/>
          <ac:spMkLst>
            <pc:docMk/>
            <pc:sldMk cId="3631429726" sldId="1906"/>
            <ac:spMk id="2" creationId="{92FEC105-E6F4-4A47-841E-5A8B9F048981}"/>
          </ac:spMkLst>
        </pc:spChg>
        <pc:spChg chg="del mod">
          <ac:chgData name="Michal Bar" userId="2eaea485-e495-4588-87b4-97e97e998def" providerId="ADAL" clId="{AE352510-8DE3-4C85-B46F-702E30FDBF07}" dt="2018-10-02T21:00:18.163" v="971" actId="478"/>
          <ac:spMkLst>
            <pc:docMk/>
            <pc:sldMk cId="3631429726" sldId="1906"/>
            <ac:spMk id="3" creationId="{60669184-E5CB-4DA6-96B4-6982E7A923C4}"/>
          </ac:spMkLst>
        </pc:spChg>
        <pc:spChg chg="add mod">
          <ac:chgData name="Michal Bar" userId="2eaea485-e495-4588-87b4-97e97e998def" providerId="ADAL" clId="{AE352510-8DE3-4C85-B46F-702E30FDBF07}" dt="2018-10-03T20:21:15.627" v="1350" actId="20577"/>
          <ac:spMkLst>
            <pc:docMk/>
            <pc:sldMk cId="3631429726" sldId="1906"/>
            <ac:spMk id="4" creationId="{2E5EB8FD-EE9F-4B6B-94A9-6A03DAEE3361}"/>
          </ac:spMkLst>
        </pc:spChg>
        <pc:spChg chg="add mod">
          <ac:chgData name="Michal Bar" userId="2eaea485-e495-4588-87b4-97e97e998def" providerId="ADAL" clId="{AE352510-8DE3-4C85-B46F-702E30FDBF07}" dt="2018-10-03T16:42:33.955" v="976" actId="1076"/>
          <ac:spMkLst>
            <pc:docMk/>
            <pc:sldMk cId="3631429726" sldId="1906"/>
            <ac:spMk id="6" creationId="{29EBB30F-91EE-41D1-8025-180437C84297}"/>
          </ac:spMkLst>
        </pc:spChg>
        <pc:spChg chg="add del mod">
          <ac:chgData name="Michal Bar" userId="2eaea485-e495-4588-87b4-97e97e998def" providerId="ADAL" clId="{AE352510-8DE3-4C85-B46F-702E30FDBF07}" dt="2018-10-02T21:00:20.975" v="972" actId="478"/>
          <ac:spMkLst>
            <pc:docMk/>
            <pc:sldMk cId="3631429726" sldId="1906"/>
            <ac:spMk id="8" creationId="{708B2CFD-41EB-4C77-8434-CE405E4FE37E}"/>
          </ac:spMkLst>
        </pc:spChg>
        <pc:spChg chg="add mod">
          <ac:chgData name="Michal Bar" userId="2eaea485-e495-4588-87b4-97e97e998def" providerId="ADAL" clId="{AE352510-8DE3-4C85-B46F-702E30FDBF07}" dt="2018-10-02T21:00:30.308" v="974" actId="1076"/>
          <ac:spMkLst>
            <pc:docMk/>
            <pc:sldMk cId="3631429726" sldId="1906"/>
            <ac:spMk id="17" creationId="{F65EB3A2-4B22-48CA-B395-23C02192CCDF}"/>
          </ac:spMkLst>
        </pc:spChg>
        <pc:spChg chg="add mod">
          <ac:chgData name="Michal Bar" userId="2eaea485-e495-4588-87b4-97e97e998def" providerId="ADAL" clId="{AE352510-8DE3-4C85-B46F-702E30FDBF07}" dt="2018-10-02T21:00:30.308" v="974" actId="1076"/>
          <ac:spMkLst>
            <pc:docMk/>
            <pc:sldMk cId="3631429726" sldId="1906"/>
            <ac:spMk id="18" creationId="{3B76CD38-F54D-4176-A1E8-903462937186}"/>
          </ac:spMkLst>
        </pc:spChg>
        <pc:grpChg chg="add mod">
          <ac:chgData name="Michal Bar" userId="2eaea485-e495-4588-87b4-97e97e998def" providerId="ADAL" clId="{AE352510-8DE3-4C85-B46F-702E30FDBF07}" dt="2018-10-02T21:00:30.308" v="974" actId="1076"/>
          <ac:grpSpMkLst>
            <pc:docMk/>
            <pc:sldMk cId="3631429726" sldId="1906"/>
            <ac:grpSpMk id="9" creationId="{0EC3C77B-5E0F-4C46-831D-911AB779C03B}"/>
          </ac:grpSpMkLst>
        </pc:grpChg>
        <pc:grpChg chg="add mod">
          <ac:chgData name="Michal Bar" userId="2eaea485-e495-4588-87b4-97e97e998def" providerId="ADAL" clId="{AE352510-8DE3-4C85-B46F-702E30FDBF07}" dt="2018-10-02T21:00:30.308" v="974" actId="1076"/>
          <ac:grpSpMkLst>
            <pc:docMk/>
            <pc:sldMk cId="3631429726" sldId="1906"/>
            <ac:grpSpMk id="12" creationId="{E47BC148-9755-43DF-A8A8-FF46CE27224E}"/>
          </ac:grpSpMkLst>
        </pc:grpChg>
        <pc:picChg chg="add mod">
          <ac:chgData name="Michal Bar" userId="2eaea485-e495-4588-87b4-97e97e998def" providerId="ADAL" clId="{AE352510-8DE3-4C85-B46F-702E30FDBF07}" dt="2018-10-02T21:00:30.308" v="974" actId="1076"/>
          <ac:picMkLst>
            <pc:docMk/>
            <pc:sldMk cId="3631429726" sldId="1906"/>
            <ac:picMk id="15" creationId="{D44CBF51-07A0-462C-ABF6-E62C3DAC4DC4}"/>
          </ac:picMkLst>
        </pc:picChg>
        <pc:picChg chg="add mod">
          <ac:chgData name="Michal Bar" userId="2eaea485-e495-4588-87b4-97e97e998def" providerId="ADAL" clId="{AE352510-8DE3-4C85-B46F-702E30FDBF07}" dt="2018-10-02T21:00:30.308" v="974" actId="1076"/>
          <ac:picMkLst>
            <pc:docMk/>
            <pc:sldMk cId="3631429726" sldId="1906"/>
            <ac:picMk id="16" creationId="{60035E84-E01F-4D43-A4F4-F33C673EB437}"/>
          </ac:picMkLst>
        </pc:picChg>
      </pc:sldChg>
      <pc:sldChg chg="addSp delSp modSp new add mod setBg">
        <pc:chgData name="Michal Bar" userId="2eaea485-e495-4588-87b4-97e97e998def" providerId="ADAL" clId="{AE352510-8DE3-4C85-B46F-702E30FDBF07}" dt="2018-10-03T20:21:21.083" v="1351"/>
        <pc:sldMkLst>
          <pc:docMk/>
          <pc:sldMk cId="782191627" sldId="1907"/>
        </pc:sldMkLst>
        <pc:spChg chg="del">
          <ac:chgData name="Michal Bar" userId="2eaea485-e495-4588-87b4-97e97e998def" providerId="ADAL" clId="{AE352510-8DE3-4C85-B46F-702E30FDBF07}" dt="2018-10-02T20:54:22.512" v="887" actId="478"/>
          <ac:spMkLst>
            <pc:docMk/>
            <pc:sldMk cId="782191627" sldId="1907"/>
            <ac:spMk id="2" creationId="{6E646E0C-3A2E-4343-9A23-644BCC68DB7F}"/>
          </ac:spMkLst>
        </pc:spChg>
        <pc:spChg chg="add">
          <ac:chgData name="Michal Bar" userId="2eaea485-e495-4588-87b4-97e97e998def" providerId="ADAL" clId="{AE352510-8DE3-4C85-B46F-702E30FDBF07}" dt="2018-10-03T20:21:21.083" v="1351"/>
          <ac:spMkLst>
            <pc:docMk/>
            <pc:sldMk cId="782191627" sldId="1907"/>
            <ac:spMk id="3" creationId="{2CD40486-21D5-41D9-A879-76B642557723}"/>
          </ac:spMkLst>
        </pc:spChg>
        <pc:spChg chg="del">
          <ac:chgData name="Michal Bar" userId="2eaea485-e495-4588-87b4-97e97e998def" providerId="ADAL" clId="{AE352510-8DE3-4C85-B46F-702E30FDBF07}" dt="2018-10-02T20:54:19.150" v="886" actId="478"/>
          <ac:spMkLst>
            <pc:docMk/>
            <pc:sldMk cId="782191627" sldId="1907"/>
            <ac:spMk id="3" creationId="{A3C6C6BC-1E46-4ABC-8F5C-260AD80BC78F}"/>
          </ac:spMkLst>
        </pc:spChg>
        <pc:picChg chg="add mod">
          <ac:chgData name="Michal Bar" userId="2eaea485-e495-4588-87b4-97e97e998def" providerId="ADAL" clId="{AE352510-8DE3-4C85-B46F-702E30FDBF07}" dt="2018-10-03T16:42:23.330" v="975" actId="1076"/>
          <ac:picMkLst>
            <pc:docMk/>
            <pc:sldMk cId="782191627" sldId="1907"/>
            <ac:picMk id="4" creationId="{755D71DD-CD44-4801-A62C-4773158A0C0F}"/>
          </ac:picMkLst>
        </pc:picChg>
        <pc:cxnChg chg="add del">
          <ac:chgData name="Michal Bar" userId="2eaea485-e495-4588-87b4-97e97e998def" providerId="ADAL" clId="{AE352510-8DE3-4C85-B46F-702E30FDBF07}" dt="2018-10-02T20:54:51.532" v="890" actId="26606"/>
          <ac:cxnSpMkLst>
            <pc:docMk/>
            <pc:sldMk cId="782191627" sldId="1907"/>
            <ac:cxnSpMk id="9" creationId="{E12350F3-DB83-413A-980B-1CEB92498664}"/>
          </ac:cxnSpMkLst>
        </pc:cxnChg>
      </pc:sldChg>
      <pc:sldChg chg="addSp delSp modSp new add mod setBg">
        <pc:chgData name="Michal Bar" userId="2eaea485-e495-4588-87b4-97e97e998def" providerId="ADAL" clId="{AE352510-8DE3-4C85-B46F-702E30FDBF07}" dt="2018-10-03T20:13:47.389" v="1298" actId="26606"/>
        <pc:sldMkLst>
          <pc:docMk/>
          <pc:sldMk cId="3829015184" sldId="1908"/>
        </pc:sldMkLst>
        <pc:spChg chg="mod">
          <ac:chgData name="Michal Bar" userId="2eaea485-e495-4588-87b4-97e97e998def" providerId="ADAL" clId="{AE352510-8DE3-4C85-B46F-702E30FDBF07}" dt="2018-10-03T20:13:47.389" v="1298" actId="26606"/>
          <ac:spMkLst>
            <pc:docMk/>
            <pc:sldMk cId="3829015184" sldId="1908"/>
            <ac:spMk id="2" creationId="{590D0BE4-E51A-4676-8299-2636499F39DD}"/>
          </ac:spMkLst>
        </pc:spChg>
        <pc:spChg chg="del">
          <ac:chgData name="Michal Bar" userId="2eaea485-e495-4588-87b4-97e97e998def" providerId="ADAL" clId="{AE352510-8DE3-4C85-B46F-702E30FDBF07}" dt="2018-10-03T20:12:27.425" v="1296" actId="478"/>
          <ac:spMkLst>
            <pc:docMk/>
            <pc:sldMk cId="3829015184" sldId="1908"/>
            <ac:spMk id="3" creationId="{2A77EC64-4B54-458A-BD9E-706464D82B51}"/>
          </ac:spMkLst>
        </pc:spChg>
        <pc:spChg chg="add">
          <ac:chgData name="Michal Bar" userId="2eaea485-e495-4588-87b4-97e97e998def" providerId="ADAL" clId="{AE352510-8DE3-4C85-B46F-702E30FDBF07}" dt="2018-10-03T20:13:47.389" v="1298" actId="26606"/>
          <ac:spMkLst>
            <pc:docMk/>
            <pc:sldMk cId="3829015184" sldId="1908"/>
            <ac:spMk id="10" creationId="{C0B27210-D0CA-4654-B3E3-9ABB4F178EA1}"/>
          </ac:spMkLst>
        </pc:spChg>
        <pc:spChg chg="add">
          <ac:chgData name="Michal Bar" userId="2eaea485-e495-4588-87b4-97e97e998def" providerId="ADAL" clId="{AE352510-8DE3-4C85-B46F-702E30FDBF07}" dt="2018-10-03T20:13:47.389" v="1298" actId="26606"/>
          <ac:spMkLst>
            <pc:docMk/>
            <pc:sldMk cId="3829015184" sldId="1908"/>
            <ac:spMk id="12" creationId="{1DB7C82F-AB7E-4F0C-B829-FA1B9C415180}"/>
          </ac:spMkLst>
        </pc:spChg>
        <pc:spChg chg="add">
          <ac:chgData name="Michal Bar" userId="2eaea485-e495-4588-87b4-97e97e998def" providerId="ADAL" clId="{AE352510-8DE3-4C85-B46F-702E30FDBF07}" dt="2018-10-03T20:13:47.389" v="1298" actId="26606"/>
          <ac:spMkLst>
            <pc:docMk/>
            <pc:sldMk cId="3829015184" sldId="1908"/>
            <ac:spMk id="14" creationId="{70B66945-4967-4040-926D-DCA44313CDAB}"/>
          </ac:spMkLst>
        </pc:spChg>
        <pc:picChg chg="add mod">
          <ac:chgData name="Michal Bar" userId="2eaea485-e495-4588-87b4-97e97e998def" providerId="ADAL" clId="{AE352510-8DE3-4C85-B46F-702E30FDBF07}" dt="2018-10-03T20:13:47.389" v="1298" actId="26606"/>
          <ac:picMkLst>
            <pc:docMk/>
            <pc:sldMk cId="3829015184" sldId="1908"/>
            <ac:picMk id="5" creationId="{5C6CDEB8-A25B-4144-9235-10B4103B51C1}"/>
          </ac:picMkLst>
        </pc:picChg>
      </pc:sldChg>
      <pc:sldChg chg="addSp delSp modSp new add">
        <pc:chgData name="Michal Bar" userId="2eaea485-e495-4588-87b4-97e97e998def" providerId="ADAL" clId="{AE352510-8DE3-4C85-B46F-702E30FDBF07}" dt="2018-10-03T18:26:35.948" v="1287" actId="1035"/>
        <pc:sldMkLst>
          <pc:docMk/>
          <pc:sldMk cId="2566688718" sldId="1909"/>
        </pc:sldMkLst>
        <pc:spChg chg="mod ord">
          <ac:chgData name="Michal Bar" userId="2eaea485-e495-4588-87b4-97e97e998def" providerId="ADAL" clId="{AE352510-8DE3-4C85-B46F-702E30FDBF07}" dt="2018-10-03T16:57:55.102" v="1126" actId="1035"/>
          <ac:spMkLst>
            <pc:docMk/>
            <pc:sldMk cId="2566688718" sldId="1909"/>
            <ac:spMk id="2" creationId="{7EF955D7-DE01-48B6-BEF9-C50785C46964}"/>
          </ac:spMkLst>
        </pc:spChg>
        <pc:spChg chg="del">
          <ac:chgData name="Michal Bar" userId="2eaea485-e495-4588-87b4-97e97e998def" providerId="ADAL" clId="{AE352510-8DE3-4C85-B46F-702E30FDBF07}" dt="2018-10-03T16:56:22.603" v="1071" actId="478"/>
          <ac:spMkLst>
            <pc:docMk/>
            <pc:sldMk cId="2566688718" sldId="1909"/>
            <ac:spMk id="3" creationId="{B625945D-A522-40A9-8251-A9DB2F96DA57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" creationId="{D19B21F5-40F0-4453-852B-FE2E811FCC36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5" creationId="{A575A2ED-944B-4BA7-B621-004F3C77AEE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6" creationId="{A168FDDB-7887-491B-9AFF-791D34330CF6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7" creationId="{A9D73F19-138D-4665-95E6-B085C0E05AC0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8" creationId="{33115426-D034-45D7-84ED-231EDDF3569A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9" creationId="{6A3BCFE6-1332-4629-82A1-405AF479AE03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" creationId="{62319DA3-2544-41C6-8EAD-A96FB28E1252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" creationId="{8153001F-1DA0-40C3-920A-6D45AE026D04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" creationId="{1AAA44A4-88B1-4FFF-8434-1AE88302927B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3" creationId="{A52BD94A-06C5-4626-B7A7-A01CEF3BBB09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4" creationId="{C2DAF051-04DC-4714-A4E5-7BEA36A56CB9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5" creationId="{BE7D88B5-2476-4863-972B-40C210C4ED6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6" creationId="{2A71FE06-076F-4424-9F59-0278079FA968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7" creationId="{DB0E0ABC-9A88-484B-AC6D-C7655C39ADFD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8" creationId="{E30DA5B6-A50E-43F5-B51C-832B79F35CB2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9" creationId="{9FDF2962-B980-4852-A67F-82850A8EA409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0" creationId="{45AF7EC7-7EA8-4E3C-9A30-C3F9C6CFD2CB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1" creationId="{3B284BCE-17AE-41A1-A4CD-9AB6BB5254D0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2" creationId="{E710ED92-D29D-45F4-9C69-6271B744010F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3" creationId="{145948F0-C349-4293-993C-CB533602C1AF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4" creationId="{6565C6F3-5BA5-4413-B9F4-BEBD53C57F3E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5" creationId="{B37CA27B-C888-4ADE-A45B-F3CAA51B3D69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6" creationId="{EF897AD2-A1B0-4C67-8E10-CE738EB0C928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7" creationId="{BB3FC719-D380-40A9-A78C-BC3FBBF2BEDF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8" creationId="{A7682F09-E213-4659-AAF5-BB515C38186D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29" creationId="{F711FAA1-2433-4F75-B7CC-C8D36C40191B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0" creationId="{3E166736-A572-4CB6-A06F-3E8B3866CC70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1" creationId="{7306091F-C2D7-47B5-88D5-EF9F1C162919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2" creationId="{BE7F1CF8-7EF7-4BBB-ABD5-A9E90B2E1966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3" creationId="{FD983D60-D3FF-4EF2-9896-511353C3F9EB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4" creationId="{2F2104BF-0A7B-4A63-882A-C69587F7680E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5" creationId="{8857CE34-0D16-454A-A218-C12479F0040A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6" creationId="{C7257557-DEDE-42FD-965B-82F7C20FBF4E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7" creationId="{23B17511-C280-49CA-B65F-BAC685FB3330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8" creationId="{346F1CCB-193E-4749-8162-182A1F27A01E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39" creationId="{CFEDEEE7-9B8F-4937-AB53-58829FB13E52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0" creationId="{77F53E39-03C3-423B-B20B-F64297FA7BB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1" creationId="{4E83A387-DE35-47B6-B79C-6EC7D622D2D3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2" creationId="{9FD42B51-4BF5-4D58-842E-CA1BD235B39D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3" creationId="{57D7F07C-6C38-4BAF-8D7E-781B2D777DA7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4" creationId="{BCEEEB2E-E091-4FF6-BF75-1A3A92AA50C4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5" creationId="{814DFD5C-FA29-4ECC-9AA4-ACA8574859A7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6" creationId="{BFA9C047-C56A-446A-AF53-FE1800D7CA50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7" creationId="{324D629E-EE1A-4AB5-AAFE-DD89DC384B6D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8" creationId="{E803352D-9B57-43A6-9DDD-4116998C625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49" creationId="{849343FF-7F1F-4A1F-BA95-05FFCFCB0A16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50" creationId="{7C8A5B52-D09A-4E94-9B46-AA1A7C897650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51" creationId="{5925D96C-4FBB-4874-95D8-880DD48F5A8D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2" creationId="{09376568-68C7-4B13-8A11-2E9F893ED2C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3" creationId="{2B450B58-6548-4741-8501-C914B7DEA6E9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4" creationId="{68857DC0-994C-4582-9C4A-1315C974E88D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5" creationId="{B83F27CF-C752-40EE-B753-7BE70993E94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6" creationId="{62322405-4480-4074-9AE6-732CE94304E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7" creationId="{2EB332B3-9D25-4EED-9B7F-D2439FDBDF93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8" creationId="{FFD63320-C0FC-4618-BC34-B5EF25C24589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59" creationId="{D21698AB-7163-49DB-BB27-BD0F957AF89B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0" creationId="{97AF4199-DD14-4350-A389-74E270A88E39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1" creationId="{FFF94796-056C-44B6-9E6F-C9F73670BED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2" creationId="{DF388E54-796E-4A1F-BD28-981083E06E8B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3" creationId="{15DCBC78-3D41-4D0D-8538-1A692306618D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4" creationId="{441C5D12-CA31-40B5-A5F6-14AFBB7872CE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5" creationId="{E7CAB8A0-784A-4BE2-AD58-4A6AC23F7A9D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6" creationId="{31C987D5-7C62-4AB8-B0F3-31EAF98D114E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7" creationId="{58A6BEC6-3857-45EC-9ECB-7C29E435390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8" creationId="{AC331CF7-D503-4604-983C-4623C66BC921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69" creationId="{181398D2-5E85-46F4-8EFC-0FD32F82E809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0" creationId="{C1DC1524-8A88-49F8-8FFB-CCC24557A6E0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1" creationId="{12F873FE-368B-4CA6-BD5E-67025AB9F30F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2" creationId="{4A35479C-0048-48F8-A9F5-CC2508184081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3" creationId="{AEAB5757-9ABB-45B5-977F-9EBB1242F748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4" creationId="{F6C77935-E052-4458-AD89-D1D9BB11C86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5" creationId="{A7901C36-0392-4ABB-902A-EA75B177814A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6" creationId="{3CA207F1-CDA7-4883-87FF-A1E7F09E2B3E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7" creationId="{A935F745-BBF3-45D3-B907-1ACDCEA8026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8" creationId="{CFB28B6C-9760-4EAC-B34D-93622612077C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79" creationId="{3D37B2D0-D9AC-4246-887A-9FAA98BCCA0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0" creationId="{1CEBAC27-D542-4755-9D3F-AD9988151C22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1" creationId="{EBBB4A17-F0F2-4FE0-AD21-5EDF98DFF970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2" creationId="{B3C5EDEB-F0CA-460B-A8EB-1D819CEB251F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3" creationId="{DDABB431-33DE-4601-8C9D-BD6889AC3687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4" creationId="{DA176E5B-8284-4C9C-9621-DB552681B95B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5" creationId="{6320D30D-F79E-4B4A-BD3D-801DF8806584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6" creationId="{E535E41B-FC56-466F-B3F9-95F589F804F4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7" creationId="{BC583E82-687E-4D37-98D3-440DA70F768A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8" creationId="{577EDBFB-FC7B-4714-8D58-F6BDD3FB8171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89" creationId="{2D659771-FD5E-4023-A719-A65CCDBF250C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0" creationId="{D4A5F330-E7D2-4049-A0CC-5D5468EC8C7A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1" creationId="{AA6205C7-61D8-4168-9AAF-FADC3758C956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2" creationId="{485DC524-F65B-471A-9D5E-0E1A792F6F96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3" creationId="{C61BC115-69BE-45AC-A86A-98C4A26F598A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4" creationId="{708FE1FB-05EF-4306-84FD-7A1A501570D3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5" creationId="{1B7B74E7-3EA3-460C-A7FB-C5427EBA93B8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6" creationId="{8F5A980E-B1D4-4761-9262-D538442400A5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7" creationId="{18CDAEBA-1374-401E-BB2F-B6970DCCA319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8" creationId="{BD9531AC-EE62-4C79-902D-246080947A6E}"/>
          </ac:spMkLst>
        </pc:spChg>
        <pc:spChg chg="add del mod">
          <ac:chgData name="Michal Bar" userId="2eaea485-e495-4588-87b4-97e97e998def" providerId="ADAL" clId="{AE352510-8DE3-4C85-B46F-702E30FDBF07}" dt="2018-10-03T16:55:52.964" v="1066"/>
          <ac:spMkLst>
            <pc:docMk/>
            <pc:sldMk cId="2566688718" sldId="1909"/>
            <ac:spMk id="99" creationId="{E05F7919-94D1-41F9-9B31-358F37C0F958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0" creationId="{D4916006-12ED-4BD2-9CA0-BFB7EA8D578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1" creationId="{BB80D815-8D77-4577-BBEC-20EBD9A4D5CD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2" creationId="{BED779EC-F185-4973-A0D7-C6D4F254E83D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3" creationId="{17D6F09A-3B46-4067-99E7-CDCCDABDE673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4" creationId="{A843CEDF-453F-456A-9B58-E09AA858DCB1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5" creationId="{0F8C28AF-2C1F-49E1-BF3A-540F11DAB8A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6" creationId="{D8B12861-39D9-4EF4-ABB8-0573DAA2C301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7" creationId="{EEA9F3D7-9F8A-4C0E-BF9B-23171EFEBFE3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8" creationId="{48F6D952-01A2-46EB-BF3F-272A5FD2F317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09" creationId="{4AF7F8F0-19B0-4385-ACCB-DC2CE0F412A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0" creationId="{ECCD41C3-B47C-4180-9B83-58B6BDFF4B72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1" creationId="{62ADEE5A-3D4C-4576-8842-9D72001A0C54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2" creationId="{F1F95D93-ABED-4EE2-8254-04CA87AA45CA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3" creationId="{715DA0FF-A8F5-4D04-91C8-75409A9E7453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4" creationId="{477C62DE-5176-42CB-ADDE-951240CCCFC1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5" creationId="{BCCAD578-38B2-4194-AD74-1E4CF7E1ED93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6" creationId="{6639C07E-18D5-497C-963B-2D04E13D8F54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7" creationId="{0E0B9CED-C151-4F60-84A4-09AE195CAF2A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18" creationId="{AB6A2A19-DFBC-4846-B37A-E7439F2EC236}"/>
          </ac:spMkLst>
        </pc:spChg>
        <pc:spChg chg="add mod">
          <ac:chgData name="Michal Bar" userId="2eaea485-e495-4588-87b4-97e97e998def" providerId="ADAL" clId="{AE352510-8DE3-4C85-B46F-702E30FDBF07}" dt="2018-10-03T18:26:35.948" v="1287" actId="1035"/>
          <ac:spMkLst>
            <pc:docMk/>
            <pc:sldMk cId="2566688718" sldId="1909"/>
            <ac:spMk id="119" creationId="{D526C803-5C9A-470D-AF00-2084C5C2325B}"/>
          </ac:spMkLst>
        </pc:spChg>
        <pc:spChg chg="add mod">
          <ac:chgData name="Michal Bar" userId="2eaea485-e495-4588-87b4-97e97e998def" providerId="ADAL" clId="{AE352510-8DE3-4C85-B46F-702E30FDBF07}" dt="2018-10-03T18:26:35.948" v="1287" actId="1035"/>
          <ac:spMkLst>
            <pc:docMk/>
            <pc:sldMk cId="2566688718" sldId="1909"/>
            <ac:spMk id="120" creationId="{14CE9A0F-7E12-4B6C-BFC3-D3DBB2C6DE84}"/>
          </ac:spMkLst>
        </pc:spChg>
        <pc:spChg chg="add mod">
          <ac:chgData name="Michal Bar" userId="2eaea485-e495-4588-87b4-97e97e998def" providerId="ADAL" clId="{AE352510-8DE3-4C85-B46F-702E30FDBF07}" dt="2018-10-03T18:26:28.319" v="1282" actId="1035"/>
          <ac:spMkLst>
            <pc:docMk/>
            <pc:sldMk cId="2566688718" sldId="1909"/>
            <ac:spMk id="121" creationId="{AB7574A6-EAC0-47F8-A971-E588CA29A70A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2" creationId="{A0CC0F33-ED73-43D9-8872-F29A14602956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3" creationId="{9C7B93B3-F620-44DF-8618-411DC14985C1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4" creationId="{25F8156B-7053-4EC1-8C4A-13D8B21A2CE8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5" creationId="{6EBA0C9A-6F67-46C6-89C1-739EA0034FFE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6" creationId="{8FD9419A-3D3D-433D-B07E-C9110740E689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7" creationId="{6EF701FC-45E0-491A-9402-BD96DD5EB16C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8" creationId="{E81971A2-B5F8-4B59-AC15-9139C01F6978}"/>
          </ac:spMkLst>
        </pc:spChg>
        <pc:spChg chg="add mod">
          <ac:chgData name="Michal Bar" userId="2eaea485-e495-4588-87b4-97e97e998def" providerId="ADAL" clId="{AE352510-8DE3-4C85-B46F-702E30FDBF07}" dt="2018-10-03T16:58:21.130" v="1130" actId="208"/>
          <ac:spMkLst>
            <pc:docMk/>
            <pc:sldMk cId="2566688718" sldId="1909"/>
            <ac:spMk id="129" creationId="{4BFE0310-B13F-4FB2-9761-28235E7C3D81}"/>
          </ac:spMkLst>
        </pc:spChg>
        <pc:spChg chg="add mod">
          <ac:chgData name="Michal Bar" userId="2eaea485-e495-4588-87b4-97e97e998def" providerId="ADAL" clId="{AE352510-8DE3-4C85-B46F-702E30FDBF07}" dt="2018-10-03T18:26:35.948" v="1287" actId="1035"/>
          <ac:spMkLst>
            <pc:docMk/>
            <pc:sldMk cId="2566688718" sldId="1909"/>
            <ac:spMk id="130" creationId="{12C27920-B510-4DD4-B979-0AE7DD79FAC7}"/>
          </ac:spMkLst>
        </pc:spChg>
        <pc:spChg chg="add mod">
          <ac:chgData name="Michal Bar" userId="2eaea485-e495-4588-87b4-97e97e998def" providerId="ADAL" clId="{AE352510-8DE3-4C85-B46F-702E30FDBF07}" dt="2018-10-03T18:26:35.948" v="1287" actId="1035"/>
          <ac:spMkLst>
            <pc:docMk/>
            <pc:sldMk cId="2566688718" sldId="1909"/>
            <ac:spMk id="131" creationId="{351C6454-C52A-4B9A-9D03-54CC253E403A}"/>
          </ac:spMkLst>
        </pc:spChg>
        <pc:spChg chg="add mod">
          <ac:chgData name="Michal Bar" userId="2eaea485-e495-4588-87b4-97e97e998def" providerId="ADAL" clId="{AE352510-8DE3-4C85-B46F-702E30FDBF07}" dt="2018-10-03T18:26:35.948" v="1287" actId="1035"/>
          <ac:spMkLst>
            <pc:docMk/>
            <pc:sldMk cId="2566688718" sldId="1909"/>
            <ac:spMk id="132" creationId="{1ED6AB92-CDD5-4E50-B012-56117A1B3DF3}"/>
          </ac:spMkLst>
        </pc:spChg>
      </pc:sldChg>
      <pc:sldChg chg="addSp delSp modSp new add">
        <pc:chgData name="Michal Bar" userId="2eaea485-e495-4588-87b4-97e97e998def" providerId="ADAL" clId="{AE352510-8DE3-4C85-B46F-702E30FDBF07}" dt="2018-10-03T21:46:24.830" v="2268"/>
        <pc:sldMkLst>
          <pc:docMk/>
          <pc:sldMk cId="2658906324" sldId="1910"/>
        </pc:sldMkLst>
        <pc:spChg chg="mod">
          <ac:chgData name="Michal Bar" userId="2eaea485-e495-4588-87b4-97e97e998def" providerId="ADAL" clId="{AE352510-8DE3-4C85-B46F-702E30FDBF07}" dt="2018-10-03T20:21:43.303" v="1361" actId="20577"/>
          <ac:spMkLst>
            <pc:docMk/>
            <pc:sldMk cId="2658906324" sldId="1910"/>
            <ac:spMk id="2" creationId="{99F6C4F7-B70F-4250-8451-2ACCA69CA46B}"/>
          </ac:spMkLst>
        </pc:spChg>
        <pc:spChg chg="mod">
          <ac:chgData name="Michal Bar" userId="2eaea485-e495-4588-87b4-97e97e998def" providerId="ADAL" clId="{AE352510-8DE3-4C85-B46F-702E30FDBF07}" dt="2018-10-03T20:22:28.894" v="1495" actId="20577"/>
          <ac:spMkLst>
            <pc:docMk/>
            <pc:sldMk cId="2658906324" sldId="1910"/>
            <ac:spMk id="3" creationId="{48CEFC74-054D-490F-B26D-D263938C9B58}"/>
          </ac:spMkLst>
        </pc:spChg>
        <pc:spChg chg="add del mod">
          <ac:chgData name="Michal Bar" userId="2eaea485-e495-4588-87b4-97e97e998def" providerId="ADAL" clId="{AE352510-8DE3-4C85-B46F-702E30FDBF07}" dt="2018-10-03T21:46:07.049" v="2267" actId="21"/>
          <ac:spMkLst>
            <pc:docMk/>
            <pc:sldMk cId="2658906324" sldId="1910"/>
            <ac:spMk id="4" creationId="{C096FCEC-2F1A-4AD9-B51E-82A4CCF6F83B}"/>
          </ac:spMkLst>
        </pc:spChg>
        <pc:spChg chg="add">
          <ac:chgData name="Michal Bar" userId="2eaea485-e495-4588-87b4-97e97e998def" providerId="ADAL" clId="{AE352510-8DE3-4C85-B46F-702E30FDBF07}" dt="2018-10-03T21:46:24.830" v="2268"/>
          <ac:spMkLst>
            <pc:docMk/>
            <pc:sldMk cId="2658906324" sldId="1910"/>
            <ac:spMk id="5" creationId="{4A9F53FB-ABD8-4AEF-BD83-771B62977511}"/>
          </ac:spMkLst>
        </pc:spChg>
      </pc:sldChg>
      <pc:sldChg chg="addSp delSp modSp add del mod setBg delDesignElem">
        <pc:chgData name="Michal Bar" userId="2eaea485-e495-4588-87b4-97e97e998def" providerId="ADAL" clId="{AE352510-8DE3-4C85-B46F-702E30FDBF07}" dt="2018-10-03T21:39:04.309" v="2151" actId="2696"/>
        <pc:sldMkLst>
          <pc:docMk/>
          <pc:sldMk cId="4228496645" sldId="1911"/>
        </pc:sldMkLst>
        <pc:spChg chg="mod">
          <ac:chgData name="Michal Bar" userId="2eaea485-e495-4588-87b4-97e97e998def" providerId="ADAL" clId="{AE352510-8DE3-4C85-B46F-702E30FDBF07}" dt="2018-10-03T21:23:37.493" v="1668" actId="26606"/>
          <ac:spMkLst>
            <pc:docMk/>
            <pc:sldMk cId="4228496645" sldId="1911"/>
            <ac:spMk id="2" creationId="{99F6C4F7-B70F-4250-8451-2ACCA69CA46B}"/>
          </ac:spMkLst>
        </pc:spChg>
        <pc:spChg chg="del mod">
          <ac:chgData name="Michal Bar" userId="2eaea485-e495-4588-87b4-97e97e998def" providerId="ADAL" clId="{AE352510-8DE3-4C85-B46F-702E30FDBF07}" dt="2018-10-03T21:23:37.493" v="1668" actId="26606"/>
          <ac:spMkLst>
            <pc:docMk/>
            <pc:sldMk cId="4228496645" sldId="1911"/>
            <ac:spMk id="3" creationId="{48CEFC74-054D-490F-B26D-D263938C9B58}"/>
          </ac:spMkLst>
        </pc:spChg>
        <pc:spChg chg="del">
          <ac:chgData name="Michal Bar" userId="2eaea485-e495-4588-87b4-97e97e998def" providerId="ADAL" clId="{AE352510-8DE3-4C85-B46F-702E30FDBF07}" dt="2018-10-03T21:23:22.532" v="1667" actId="21"/>
          <ac:spMkLst>
            <pc:docMk/>
            <pc:sldMk cId="4228496645" sldId="1911"/>
            <ac:spMk id="4" creationId="{C096FCEC-2F1A-4AD9-B51E-82A4CCF6F83B}"/>
          </ac:spMkLst>
        </pc:spChg>
        <pc:spChg chg="add del mod">
          <ac:chgData name="Michal Bar" userId="2eaea485-e495-4588-87b4-97e97e998def" providerId="ADAL" clId="{AE352510-8DE3-4C85-B46F-702E30FDBF07}" dt="2018-10-03T21:23:50.681" v="1671"/>
          <ac:spMkLst>
            <pc:docMk/>
            <pc:sldMk cId="4228496645" sldId="1911"/>
            <ac:spMk id="7" creationId="{7189C410-D151-4291-BDA2-13DD07ECAC2C}"/>
          </ac:spMkLst>
        </pc:spChg>
        <pc:spChg chg="add del mod">
          <ac:chgData name="Michal Bar" userId="2eaea485-e495-4588-87b4-97e97e998def" providerId="ADAL" clId="{AE352510-8DE3-4C85-B46F-702E30FDBF07}" dt="2018-10-03T21:23:56.030" v="1673" actId="478"/>
          <ac:spMkLst>
            <pc:docMk/>
            <pc:sldMk cId="4228496645" sldId="1911"/>
            <ac:spMk id="8" creationId="{FE6FA7BD-4BCE-45A0-A81D-70DB6FE7717A}"/>
          </ac:spMkLst>
        </pc:spChg>
        <pc:spChg chg="add del">
          <ac:chgData name="Michal Bar" userId="2eaea485-e495-4588-87b4-97e97e998def" providerId="ADAL" clId="{AE352510-8DE3-4C85-B46F-702E30FDBF07}" dt="2018-10-03T21:23:50.681" v="1671"/>
          <ac:spMkLst>
            <pc:docMk/>
            <pc:sldMk cId="4228496645" sldId="1911"/>
            <ac:spMk id="10" creationId="{4351DFE5-F63D-4BE0-BDA9-E3EB88F01AA5}"/>
          </ac:spMkLst>
        </pc:spChg>
        <pc:spChg chg="add mod">
          <ac:chgData name="Michal Bar" userId="2eaea485-e495-4588-87b4-97e97e998def" providerId="ADAL" clId="{AE352510-8DE3-4C85-B46F-702E30FDBF07}" dt="2018-10-03T21:24:55.014" v="1693" actId="20577"/>
          <ac:spMkLst>
            <pc:docMk/>
            <pc:sldMk cId="4228496645" sldId="1911"/>
            <ac:spMk id="13" creationId="{B4F582D1-B368-41CB-93D7-80283F96272B}"/>
          </ac:spMkLst>
        </pc:spChg>
        <pc:spChg chg="add">
          <ac:chgData name="Michal Bar" userId="2eaea485-e495-4588-87b4-97e97e998def" providerId="ADAL" clId="{AE352510-8DE3-4C85-B46F-702E30FDBF07}" dt="2018-10-03T21:24:50.492" v="1675"/>
          <ac:spMkLst>
            <pc:docMk/>
            <pc:sldMk cId="4228496645" sldId="1911"/>
            <ac:spMk id="14" creationId="{1642AD9E-3F34-46B6-AA3C-EE50681BD2DD}"/>
          </ac:spMkLst>
        </pc:spChg>
        <pc:spChg chg="add">
          <ac:chgData name="Michal Bar" userId="2eaea485-e495-4588-87b4-97e97e998def" providerId="ADAL" clId="{AE352510-8DE3-4C85-B46F-702E30FDBF07}" dt="2018-10-03T21:28:20.895" v="1812"/>
          <ac:spMkLst>
            <pc:docMk/>
            <pc:sldMk cId="4228496645" sldId="1911"/>
            <ac:spMk id="15" creationId="{6011328E-A9A6-45F7-9AA4-A585D166305A}"/>
          </ac:spMkLst>
        </pc:spChg>
        <pc:spChg chg="add">
          <ac:chgData name="Michal Bar" userId="2eaea485-e495-4588-87b4-97e97e998def" providerId="ADAL" clId="{AE352510-8DE3-4C85-B46F-702E30FDBF07}" dt="2018-10-03T21:28:20.895" v="1812"/>
          <ac:spMkLst>
            <pc:docMk/>
            <pc:sldMk cId="4228496645" sldId="1911"/>
            <ac:spMk id="16" creationId="{30FB8403-D8B7-433E-8513-30EC54F7B2D4}"/>
          </ac:spMkLst>
        </pc:spChg>
        <pc:graphicFrameChg chg="add del">
          <ac:chgData name="Michal Bar" userId="2eaea485-e495-4588-87b4-97e97e998def" providerId="ADAL" clId="{AE352510-8DE3-4C85-B46F-702E30FDBF07}" dt="2018-10-03T21:23:44.743" v="1669" actId="21"/>
          <ac:graphicFrameMkLst>
            <pc:docMk/>
            <pc:sldMk cId="4228496645" sldId="1911"/>
            <ac:graphicFrameMk id="5" creationId="{AD5AC00E-D09A-4788-9B5A-9C4456605404}"/>
          </ac:graphicFrameMkLst>
        </pc:graphicFrameChg>
        <pc:graphicFrameChg chg="add mod">
          <ac:chgData name="Michal Bar" userId="2eaea485-e495-4588-87b4-97e97e998def" providerId="ADAL" clId="{AE352510-8DE3-4C85-B46F-702E30FDBF07}" dt="2018-10-03T21:28:01.901" v="1811"/>
          <ac:graphicFrameMkLst>
            <pc:docMk/>
            <pc:sldMk cId="4228496645" sldId="1911"/>
            <ac:graphicFrameMk id="11" creationId="{041F7041-E251-4BBE-BBD7-0CBFDE014527}"/>
          </ac:graphicFrameMkLst>
        </pc:graphicFrameChg>
        <pc:picChg chg="add del">
          <ac:chgData name="Michal Bar" userId="2eaea485-e495-4588-87b4-97e97e998def" providerId="ADAL" clId="{AE352510-8DE3-4C85-B46F-702E30FDBF07}" dt="2018-10-03T21:23:50.681" v="1671"/>
          <ac:picMkLst>
            <pc:docMk/>
            <pc:sldMk cId="4228496645" sldId="1911"/>
            <ac:picMk id="12" creationId="{02DD2BC0-6F29-4B4F-8D61-2DCF6D2E8E73}"/>
          </ac:picMkLst>
        </pc:picChg>
      </pc:sldChg>
      <pc:sldChg chg="addSp delSp modSp new add">
        <pc:chgData name="Michal Bar" userId="2eaea485-e495-4588-87b4-97e97e998def" providerId="ADAL" clId="{AE352510-8DE3-4C85-B46F-702E30FDBF07}" dt="2018-10-03T21:45:50.791" v="2266" actId="1076"/>
        <pc:sldMkLst>
          <pc:docMk/>
          <pc:sldMk cId="1520110004" sldId="1912"/>
        </pc:sldMkLst>
        <pc:spChg chg="del mod">
          <ac:chgData name="Michal Bar" userId="2eaea485-e495-4588-87b4-97e97e998def" providerId="ADAL" clId="{AE352510-8DE3-4C85-B46F-702E30FDBF07}" dt="2018-10-03T21:30:57.943" v="1959" actId="21"/>
          <ac:spMkLst>
            <pc:docMk/>
            <pc:sldMk cId="1520110004" sldId="1912"/>
            <ac:spMk id="2" creationId="{D6CADEA6-2D8A-4E18-B518-4FC37A47203B}"/>
          </ac:spMkLst>
        </pc:spChg>
        <pc:spChg chg="del">
          <ac:chgData name="Michal Bar" userId="2eaea485-e495-4588-87b4-97e97e998def" providerId="ADAL" clId="{AE352510-8DE3-4C85-B46F-702E30FDBF07}" dt="2018-10-03T21:28:36.280" v="1815" actId="478"/>
          <ac:spMkLst>
            <pc:docMk/>
            <pc:sldMk cId="1520110004" sldId="1912"/>
            <ac:spMk id="3" creationId="{E500ED48-69E5-4C2F-989C-F46CE8F6BEE6}"/>
          </ac:spMkLst>
        </pc:spChg>
        <pc:spChg chg="add mod">
          <ac:chgData name="Michal Bar" userId="2eaea485-e495-4588-87b4-97e97e998def" providerId="ADAL" clId="{AE352510-8DE3-4C85-B46F-702E30FDBF07}" dt="2018-10-03T21:30:55.924" v="1957" actId="164"/>
          <ac:spMkLst>
            <pc:docMk/>
            <pc:sldMk cId="1520110004" sldId="1912"/>
            <ac:spMk id="4" creationId="{C023B952-B170-462E-A26F-CF0FFBA37F93}"/>
          </ac:spMkLst>
        </pc:spChg>
        <pc:spChg chg="add mod">
          <ac:chgData name="Michal Bar" userId="2eaea485-e495-4588-87b4-97e97e998def" providerId="ADAL" clId="{AE352510-8DE3-4C85-B46F-702E30FDBF07}" dt="2018-10-03T21:30:55.924" v="1957" actId="164"/>
          <ac:spMkLst>
            <pc:docMk/>
            <pc:sldMk cId="1520110004" sldId="1912"/>
            <ac:spMk id="5" creationId="{D02A7286-B014-4AC9-93EB-E42FF0F580EC}"/>
          </ac:spMkLst>
        </pc:spChg>
        <pc:spChg chg="add mod">
          <ac:chgData name="Michal Bar" userId="2eaea485-e495-4588-87b4-97e97e998def" providerId="ADAL" clId="{AE352510-8DE3-4C85-B46F-702E30FDBF07}" dt="2018-10-03T21:31:03.486" v="1960" actId="164"/>
          <ac:spMkLst>
            <pc:docMk/>
            <pc:sldMk cId="1520110004" sldId="1912"/>
            <ac:spMk id="6" creationId="{FDCB82DC-52DE-470F-9E0A-5A7E5925D0B4}"/>
          </ac:spMkLst>
        </pc:spChg>
        <pc:spChg chg="add mod">
          <ac:chgData name="Michal Bar" userId="2eaea485-e495-4588-87b4-97e97e998def" providerId="ADAL" clId="{AE352510-8DE3-4C85-B46F-702E30FDBF07}" dt="2018-10-03T21:31:03.486" v="1960" actId="164"/>
          <ac:spMkLst>
            <pc:docMk/>
            <pc:sldMk cId="1520110004" sldId="1912"/>
            <ac:spMk id="7" creationId="{1019A507-118F-4F55-AF7E-A26803198E93}"/>
          </ac:spMkLst>
        </pc:spChg>
        <pc:spChg chg="add mod">
          <ac:chgData name="Michal Bar" userId="2eaea485-e495-4588-87b4-97e97e998def" providerId="ADAL" clId="{AE352510-8DE3-4C85-B46F-702E30FDBF07}" dt="2018-10-03T21:31:08.302" v="1961" actId="164"/>
          <ac:spMkLst>
            <pc:docMk/>
            <pc:sldMk cId="1520110004" sldId="1912"/>
            <ac:spMk id="8" creationId="{9EFB3BF7-7F01-485B-A4DA-44489546732A}"/>
          </ac:spMkLst>
        </pc:spChg>
        <pc:spChg chg="add mod">
          <ac:chgData name="Michal Bar" userId="2eaea485-e495-4588-87b4-97e97e998def" providerId="ADAL" clId="{AE352510-8DE3-4C85-B46F-702E30FDBF07}" dt="2018-10-03T21:31:08.302" v="1961" actId="164"/>
          <ac:spMkLst>
            <pc:docMk/>
            <pc:sldMk cId="1520110004" sldId="1912"/>
            <ac:spMk id="9" creationId="{0AA93B9D-2E7D-472D-94D4-708D2F8A0C11}"/>
          </ac:spMkLst>
        </pc:spChg>
        <pc:spChg chg="add mod">
          <ac:chgData name="Michal Bar" userId="2eaea485-e495-4588-87b4-97e97e998def" providerId="ADAL" clId="{AE352510-8DE3-4C85-B46F-702E30FDBF07}" dt="2018-10-03T21:31:11.821" v="1962" actId="164"/>
          <ac:spMkLst>
            <pc:docMk/>
            <pc:sldMk cId="1520110004" sldId="1912"/>
            <ac:spMk id="10" creationId="{B1073C29-D577-4E2A-83FC-AAB67C6D119B}"/>
          </ac:spMkLst>
        </pc:spChg>
        <pc:spChg chg="add mod">
          <ac:chgData name="Michal Bar" userId="2eaea485-e495-4588-87b4-97e97e998def" providerId="ADAL" clId="{AE352510-8DE3-4C85-B46F-702E30FDBF07}" dt="2018-10-03T21:31:11.821" v="1962" actId="164"/>
          <ac:spMkLst>
            <pc:docMk/>
            <pc:sldMk cId="1520110004" sldId="1912"/>
            <ac:spMk id="11" creationId="{0B29E34B-83EE-4E90-B038-88F325D38998}"/>
          </ac:spMkLst>
        </pc:spChg>
        <pc:spChg chg="add">
          <ac:chgData name="Michal Bar" userId="2eaea485-e495-4588-87b4-97e97e998def" providerId="ADAL" clId="{AE352510-8DE3-4C85-B46F-702E30FDBF07}" dt="2018-10-03T21:28:55.208" v="1818"/>
          <ac:spMkLst>
            <pc:docMk/>
            <pc:sldMk cId="1520110004" sldId="1912"/>
            <ac:spMk id="12" creationId="{C2DC3445-581B-45CE-9E3C-491DBD0BC22E}"/>
          </ac:spMkLst>
        </pc:spChg>
        <pc:spChg chg="add mod">
          <ac:chgData name="Michal Bar" userId="2eaea485-e495-4588-87b4-97e97e998def" providerId="ADAL" clId="{AE352510-8DE3-4C85-B46F-702E30FDBF07}" dt="2018-10-03T21:39:37.261" v="2152" actId="113"/>
          <ac:spMkLst>
            <pc:docMk/>
            <pc:sldMk cId="1520110004" sldId="1912"/>
            <ac:spMk id="14" creationId="{20606592-5A9F-421F-818B-FC8509297BE3}"/>
          </ac:spMkLst>
        </pc:spChg>
        <pc:spChg chg="add mod">
          <ac:chgData name="Michal Bar" userId="2eaea485-e495-4588-87b4-97e97e998def" providerId="ADAL" clId="{AE352510-8DE3-4C85-B46F-702E30FDBF07}" dt="2018-10-03T21:39:37.261" v="2152" actId="113"/>
          <ac:spMkLst>
            <pc:docMk/>
            <pc:sldMk cId="1520110004" sldId="1912"/>
            <ac:spMk id="15" creationId="{B586720A-8B96-46EC-901F-1C4B4254B396}"/>
          </ac:spMkLst>
        </pc:spChg>
        <pc:spChg chg="add mod">
          <ac:chgData name="Michal Bar" userId="2eaea485-e495-4588-87b4-97e97e998def" providerId="ADAL" clId="{AE352510-8DE3-4C85-B46F-702E30FDBF07}" dt="2018-10-03T21:39:37.261" v="2152" actId="113"/>
          <ac:spMkLst>
            <pc:docMk/>
            <pc:sldMk cId="1520110004" sldId="1912"/>
            <ac:spMk id="16" creationId="{E3BF0664-0CAF-4D0B-8E6A-A72BC87DC551}"/>
          </ac:spMkLst>
        </pc:spChg>
        <pc:spChg chg="add mod">
          <ac:chgData name="Michal Bar" userId="2eaea485-e495-4588-87b4-97e97e998def" providerId="ADAL" clId="{AE352510-8DE3-4C85-B46F-702E30FDBF07}" dt="2018-10-03T21:39:37.261" v="2152" actId="113"/>
          <ac:spMkLst>
            <pc:docMk/>
            <pc:sldMk cId="1520110004" sldId="1912"/>
            <ac:spMk id="17" creationId="{688FD398-07D3-4C36-BCA2-64E08790876D}"/>
          </ac:spMkLst>
        </pc:spChg>
        <pc:spChg chg="add del mod">
          <ac:chgData name="Michal Bar" userId="2eaea485-e495-4588-87b4-97e97e998def" providerId="ADAL" clId="{AE352510-8DE3-4C85-B46F-702E30FDBF07}" dt="2018-10-03T21:45:45.616" v="2265" actId="478"/>
          <ac:spMkLst>
            <pc:docMk/>
            <pc:sldMk cId="1520110004" sldId="1912"/>
            <ac:spMk id="20" creationId="{78DCEFF4-4A74-4DF4-B5B9-DDCFFF9F86D7}"/>
          </ac:spMkLst>
        </pc:spChg>
        <pc:spChg chg="add mod">
          <ac:chgData name="Michal Bar" userId="2eaea485-e495-4588-87b4-97e97e998def" providerId="ADAL" clId="{AE352510-8DE3-4C85-B46F-702E30FDBF07}" dt="2018-10-03T21:45:50.791" v="2266" actId="1076"/>
          <ac:spMkLst>
            <pc:docMk/>
            <pc:sldMk cId="1520110004" sldId="1912"/>
            <ac:spMk id="25" creationId="{78A6FEA7-DB45-4851-8A8D-90EDFF881881}"/>
          </ac:spMkLst>
        </pc:spChg>
        <pc:spChg chg="add mod">
          <ac:chgData name="Michal Bar" userId="2eaea485-e495-4588-87b4-97e97e998def" providerId="ADAL" clId="{AE352510-8DE3-4C85-B46F-702E30FDBF07}" dt="2018-10-03T21:45:50.791" v="2266" actId="1076"/>
          <ac:spMkLst>
            <pc:docMk/>
            <pc:sldMk cId="1520110004" sldId="1912"/>
            <ac:spMk id="26" creationId="{E662C593-9D93-4043-BFB6-5D46C3A0DCB7}"/>
          </ac:spMkLst>
        </pc:spChg>
        <pc:spChg chg="add mod">
          <ac:chgData name="Michal Bar" userId="2eaea485-e495-4588-87b4-97e97e998def" providerId="ADAL" clId="{AE352510-8DE3-4C85-B46F-702E30FDBF07}" dt="2018-10-03T21:45:50.791" v="2266" actId="1076"/>
          <ac:spMkLst>
            <pc:docMk/>
            <pc:sldMk cId="1520110004" sldId="1912"/>
            <ac:spMk id="27" creationId="{532ADE6A-A9C9-4BF1-8B07-1C26BCCAE7C6}"/>
          </ac:spMkLst>
        </pc:spChg>
        <pc:spChg chg="add mod">
          <ac:chgData name="Michal Bar" userId="2eaea485-e495-4588-87b4-97e97e998def" providerId="ADAL" clId="{AE352510-8DE3-4C85-B46F-702E30FDBF07}" dt="2018-10-03T21:45:50.791" v="2266" actId="1076"/>
          <ac:spMkLst>
            <pc:docMk/>
            <pc:sldMk cId="1520110004" sldId="1912"/>
            <ac:spMk id="28" creationId="{2B2ED1D5-5B1A-42EC-BDB0-2E6429328D91}"/>
          </ac:spMkLst>
        </pc:spChg>
        <pc:grpChg chg="add mod">
          <ac:chgData name="Michal Bar" userId="2eaea485-e495-4588-87b4-97e97e998def" providerId="ADAL" clId="{AE352510-8DE3-4C85-B46F-702E30FDBF07}" dt="2018-10-03T21:45:50.791" v="2266" actId="1076"/>
          <ac:grpSpMkLst>
            <pc:docMk/>
            <pc:sldMk cId="1520110004" sldId="1912"/>
            <ac:grpSpMk id="18" creationId="{B5D57B70-DBEE-4C41-B994-29A471E0D559}"/>
          </ac:grpSpMkLst>
        </pc:grpChg>
        <pc:grpChg chg="add mod">
          <ac:chgData name="Michal Bar" userId="2eaea485-e495-4588-87b4-97e97e998def" providerId="ADAL" clId="{AE352510-8DE3-4C85-B46F-702E30FDBF07}" dt="2018-10-03T21:45:50.791" v="2266" actId="1076"/>
          <ac:grpSpMkLst>
            <pc:docMk/>
            <pc:sldMk cId="1520110004" sldId="1912"/>
            <ac:grpSpMk id="21" creationId="{58ED5643-4F03-4B05-9206-C58BEA440F97}"/>
          </ac:grpSpMkLst>
        </pc:grpChg>
        <pc:grpChg chg="add mod">
          <ac:chgData name="Michal Bar" userId="2eaea485-e495-4588-87b4-97e97e998def" providerId="ADAL" clId="{AE352510-8DE3-4C85-B46F-702E30FDBF07}" dt="2018-10-03T21:45:50.791" v="2266" actId="1076"/>
          <ac:grpSpMkLst>
            <pc:docMk/>
            <pc:sldMk cId="1520110004" sldId="1912"/>
            <ac:grpSpMk id="22" creationId="{8404A852-B61E-425A-B1C2-BD001FFADCB3}"/>
          </ac:grpSpMkLst>
        </pc:grpChg>
        <pc:grpChg chg="add mod">
          <ac:chgData name="Michal Bar" userId="2eaea485-e495-4588-87b4-97e97e998def" providerId="ADAL" clId="{AE352510-8DE3-4C85-B46F-702E30FDBF07}" dt="2018-10-03T21:45:50.791" v="2266" actId="1076"/>
          <ac:grpSpMkLst>
            <pc:docMk/>
            <pc:sldMk cId="1520110004" sldId="1912"/>
            <ac:grpSpMk id="23" creationId="{70647AC1-A9E8-4BA5-ACB8-042D673A926B}"/>
          </ac:grpSpMkLst>
        </pc:grpChg>
      </pc:sldChg>
      <pc:sldChg chg="addSp delSp modSp new add mod setBg setClrOvrMap">
        <pc:chgData name="Michal Bar" userId="2eaea485-e495-4588-87b4-97e97e998def" providerId="ADAL" clId="{AE352510-8DE3-4C85-B46F-702E30FDBF07}" dt="2018-10-03T21:48:43.996" v="2287" actId="478"/>
        <pc:sldMkLst>
          <pc:docMk/>
          <pc:sldMk cId="1031589756" sldId="1913"/>
        </pc:sldMkLst>
        <pc:spChg chg="mod">
          <ac:chgData name="Michal Bar" userId="2eaea485-e495-4588-87b4-97e97e998def" providerId="ADAL" clId="{AE352510-8DE3-4C85-B46F-702E30FDBF07}" dt="2018-10-03T21:48:41.718" v="2286" actId="403"/>
          <ac:spMkLst>
            <pc:docMk/>
            <pc:sldMk cId="1031589756" sldId="1913"/>
            <ac:spMk id="2" creationId="{F36803D8-02BA-4BAD-A67C-A90749D1F07B}"/>
          </ac:spMkLst>
        </pc:spChg>
        <pc:spChg chg="del mod">
          <ac:chgData name="Michal Bar" userId="2eaea485-e495-4588-87b4-97e97e998def" providerId="ADAL" clId="{AE352510-8DE3-4C85-B46F-702E30FDBF07}" dt="2018-10-03T21:48:43.996" v="2287" actId="478"/>
          <ac:spMkLst>
            <pc:docMk/>
            <pc:sldMk cId="1031589756" sldId="1913"/>
            <ac:spMk id="3" creationId="{A8AC7B47-C359-4104-8794-627AFB8BC72F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13" creationId="{F6E384F5-137A-40B1-97F0-694CC6ECD59C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15" creationId="{EBA87361-6D30-46E4-834B-719CF59055EA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17" creationId="{9DBC4630-03DA-474F-BBCB-BA3AE6B317A4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19" creationId="{D89DB1C0-FEEC-4CB6-88B2-F9C5562E09D1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21" creationId="{78418A25-6EAC-4140-BFE6-284E1925B5EE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23" creationId="{08163D1C-ED91-4D5F-A33B-CF1256B270D4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25" creationId="{31103AB2-C090-458F-B752-294F23AFA8AD}"/>
          </ac:spMkLst>
        </pc:spChg>
        <pc:spChg chg="add">
          <ac:chgData name="Michal Bar" userId="2eaea485-e495-4588-87b4-97e97e998def" providerId="ADAL" clId="{AE352510-8DE3-4C85-B46F-702E30FDBF07}" dt="2018-10-03T21:48:34.747" v="2283" actId="26606"/>
          <ac:spMkLst>
            <pc:docMk/>
            <pc:sldMk cId="1031589756" sldId="1913"/>
            <ac:spMk id="27" creationId="{83D471F3-782A-4BA1-9CAB-FF5CDF0A75E0}"/>
          </ac:spMkLst>
        </pc:spChg>
        <pc:picChg chg="add mod">
          <ac:chgData name="Michal Bar" userId="2eaea485-e495-4588-87b4-97e97e998def" providerId="ADAL" clId="{AE352510-8DE3-4C85-B46F-702E30FDBF07}" dt="2018-10-03T21:48:34.747" v="2283" actId="26606"/>
          <ac:picMkLst>
            <pc:docMk/>
            <pc:sldMk cId="1031589756" sldId="1913"/>
            <ac:picMk id="5" creationId="{11EC6A9B-AD66-44C7-8ABC-A7A99949E044}"/>
          </ac:picMkLst>
        </pc:picChg>
        <pc:picChg chg="add mod">
          <ac:chgData name="Michal Bar" userId="2eaea485-e495-4588-87b4-97e97e998def" providerId="ADAL" clId="{AE352510-8DE3-4C85-B46F-702E30FDBF07}" dt="2018-10-03T21:48:34.747" v="2283" actId="26606"/>
          <ac:picMkLst>
            <pc:docMk/>
            <pc:sldMk cId="1031589756" sldId="1913"/>
            <ac:picMk id="6" creationId="{9DDE7E94-5198-4F0A-AAB0-54F538425DE3}"/>
          </ac:picMkLst>
        </pc:picChg>
        <pc:picChg chg="add mod ord">
          <ac:chgData name="Michal Bar" userId="2eaea485-e495-4588-87b4-97e97e998def" providerId="ADAL" clId="{AE352510-8DE3-4C85-B46F-702E30FDBF07}" dt="2018-10-03T21:48:34.747" v="2283" actId="26606"/>
          <ac:picMkLst>
            <pc:docMk/>
            <pc:sldMk cId="1031589756" sldId="1913"/>
            <ac:picMk id="7" creationId="{719E2256-9ACB-483F-B14F-BD282DA88C08}"/>
          </ac:picMkLst>
        </pc:picChg>
        <pc:picChg chg="add mod ord">
          <ac:chgData name="Michal Bar" userId="2eaea485-e495-4588-87b4-97e97e998def" providerId="ADAL" clId="{AE352510-8DE3-4C85-B46F-702E30FDBF07}" dt="2018-10-03T21:48:34.747" v="2283" actId="26606"/>
          <ac:picMkLst>
            <pc:docMk/>
            <pc:sldMk cId="1031589756" sldId="1913"/>
            <ac:picMk id="8" creationId="{EF532074-475D-4CEF-8BC7-23A67C648B01}"/>
          </ac:picMkLst>
        </pc:picChg>
      </pc:sldChg>
      <pc:sldChg chg="new add">
        <pc:chgData name="Michal Bar" userId="2eaea485-e495-4588-87b4-97e97e998def" providerId="ADAL" clId="{AE352510-8DE3-4C85-B46F-702E30FDBF07}" dt="2018-10-03T21:54:05.050" v="2289"/>
        <pc:sldMkLst>
          <pc:docMk/>
          <pc:sldMk cId="754819108" sldId="1914"/>
        </pc:sldMkLst>
      </pc:sldChg>
      <pc:sldMasterChg chg="modSldLayout">
        <pc:chgData name="Michal Bar" userId="2eaea485-e495-4588-87b4-97e97e998def" providerId="ADAL" clId="{AE352510-8DE3-4C85-B46F-702E30FDBF07}" dt="2018-10-02T17:28:52.188" v="370"/>
        <pc:sldMasterMkLst>
          <pc:docMk/>
          <pc:sldMasterMk cId="2539481959" sldId="2147483648"/>
        </pc:sldMasterMkLst>
        <pc:sldLayoutChg chg="addSp delSp modSp">
          <pc:chgData name="Michal Bar" userId="2eaea485-e495-4588-87b4-97e97e998def" providerId="ADAL" clId="{AE352510-8DE3-4C85-B46F-702E30FDBF07}" dt="2018-10-02T17:26:33.253" v="361" actId="478"/>
          <pc:sldLayoutMkLst>
            <pc:docMk/>
            <pc:sldMasterMk cId="2539481959" sldId="2147483648"/>
            <pc:sldLayoutMk cId="1329401970" sldId="2147483650"/>
          </pc:sldLayoutMkLst>
          <pc:spChg chg="mod">
            <ac:chgData name="Michal Bar" userId="2eaea485-e495-4588-87b4-97e97e998def" providerId="ADAL" clId="{AE352510-8DE3-4C85-B46F-702E30FDBF07}" dt="2018-10-02T16:59:00.826" v="90" actId="207"/>
            <ac:spMkLst>
              <pc:docMk/>
              <pc:sldMasterMk cId="2539481959" sldId="2147483648"/>
              <pc:sldLayoutMk cId="1329401970" sldId="2147483650"/>
              <ac:spMk id="2" creationId="{314289CC-0543-4A9A-B58D-8B2BCF59D692}"/>
            </ac:spMkLst>
          </pc:spChg>
          <pc:spChg chg="mod">
            <ac:chgData name="Michal Bar" userId="2eaea485-e495-4588-87b4-97e97e998def" providerId="ADAL" clId="{AE352510-8DE3-4C85-B46F-702E30FDBF07}" dt="2018-10-02T16:58:24.992" v="87" actId="2711"/>
            <ac:spMkLst>
              <pc:docMk/>
              <pc:sldMasterMk cId="2539481959" sldId="2147483648"/>
              <pc:sldLayoutMk cId="1329401970" sldId="2147483650"/>
              <ac:spMk id="3" creationId="{0A19D609-1EF3-41E1-B753-E38D22DE803A}"/>
            </ac:spMkLst>
          </pc:spChg>
          <pc:spChg chg="del">
            <ac:chgData name="Michal Bar" userId="2eaea485-e495-4588-87b4-97e97e998def" providerId="ADAL" clId="{AE352510-8DE3-4C85-B46F-702E30FDBF07}" dt="2018-10-02T16:58:45.545" v="88" actId="478"/>
            <ac:spMkLst>
              <pc:docMk/>
              <pc:sldMasterMk cId="2539481959" sldId="2147483648"/>
              <pc:sldLayoutMk cId="1329401970" sldId="2147483650"/>
              <ac:spMk id="4" creationId="{9984CEBD-BF5F-45DF-A840-65F43E8CE130}"/>
            </ac:spMkLst>
          </pc:spChg>
          <pc:spChg chg="del">
            <ac:chgData name="Michal Bar" userId="2eaea485-e495-4588-87b4-97e97e998def" providerId="ADAL" clId="{AE352510-8DE3-4C85-B46F-702E30FDBF07}" dt="2018-10-02T16:58:45.545" v="88" actId="478"/>
            <ac:spMkLst>
              <pc:docMk/>
              <pc:sldMasterMk cId="2539481959" sldId="2147483648"/>
              <pc:sldLayoutMk cId="1329401970" sldId="2147483650"/>
              <ac:spMk id="5" creationId="{A4BA204C-4A26-4F97-ABA1-58C1ED55247F}"/>
            </ac:spMkLst>
          </pc:spChg>
          <pc:spChg chg="del">
            <ac:chgData name="Michal Bar" userId="2eaea485-e495-4588-87b4-97e97e998def" providerId="ADAL" clId="{AE352510-8DE3-4C85-B46F-702E30FDBF07}" dt="2018-10-02T16:58:45.545" v="88" actId="478"/>
            <ac:spMkLst>
              <pc:docMk/>
              <pc:sldMasterMk cId="2539481959" sldId="2147483648"/>
              <pc:sldLayoutMk cId="1329401970" sldId="2147483650"/>
              <ac:spMk id="6" creationId="{756B568D-4B23-4CE9-B4FF-A262A600FDB6}"/>
            </ac:spMkLst>
          </pc:spChg>
          <pc:spChg chg="add">
            <ac:chgData name="Michal Bar" userId="2eaea485-e495-4588-87b4-97e97e998def" providerId="ADAL" clId="{AE352510-8DE3-4C85-B46F-702E30FDBF07}" dt="2018-10-02T16:59:25.994" v="91"/>
            <ac:spMkLst>
              <pc:docMk/>
              <pc:sldMasterMk cId="2539481959" sldId="2147483648"/>
              <pc:sldLayoutMk cId="1329401970" sldId="2147483650"/>
              <ac:spMk id="7" creationId="{AF72172C-F518-4A10-8AE9-D8384B81E26F}"/>
            </ac:spMkLst>
          </pc:spChg>
          <pc:spChg chg="add del">
            <ac:chgData name="Michal Bar" userId="2eaea485-e495-4588-87b4-97e97e998def" providerId="ADAL" clId="{AE352510-8DE3-4C85-B46F-702E30FDBF07}" dt="2018-10-02T17:26:33.253" v="361" actId="478"/>
            <ac:spMkLst>
              <pc:docMk/>
              <pc:sldMasterMk cId="2539481959" sldId="2147483648"/>
              <pc:sldLayoutMk cId="1329401970" sldId="2147483650"/>
              <ac:spMk id="10" creationId="{680DE920-9AAD-464E-BB73-543A79CF98F9}"/>
            </ac:spMkLst>
          </pc:spChg>
          <pc:picChg chg="add">
            <ac:chgData name="Michal Bar" userId="2eaea485-e495-4588-87b4-97e97e998def" providerId="ADAL" clId="{AE352510-8DE3-4C85-B46F-702E30FDBF07}" dt="2018-10-02T16:59:25.994" v="91"/>
            <ac:picMkLst>
              <pc:docMk/>
              <pc:sldMasterMk cId="2539481959" sldId="2147483648"/>
              <pc:sldLayoutMk cId="1329401970" sldId="2147483650"/>
              <ac:picMk id="8" creationId="{6B3D019A-1449-43C1-B94C-A71543603A30}"/>
            </ac:picMkLst>
          </pc:picChg>
          <pc:picChg chg="add">
            <ac:chgData name="Michal Bar" userId="2eaea485-e495-4588-87b4-97e97e998def" providerId="ADAL" clId="{AE352510-8DE3-4C85-B46F-702E30FDBF07}" dt="2018-10-02T16:59:41.677" v="92"/>
            <ac:picMkLst>
              <pc:docMk/>
              <pc:sldMasterMk cId="2539481959" sldId="2147483648"/>
              <pc:sldLayoutMk cId="1329401970" sldId="2147483650"/>
              <ac:picMk id="9" creationId="{DCB46247-9858-4361-883B-480A3D87FA32}"/>
            </ac:picMkLst>
          </pc:picChg>
        </pc:sldLayoutChg>
        <pc:sldLayoutChg chg="addSp delSp modSp">
          <pc:chgData name="Michal Bar" userId="2eaea485-e495-4588-87b4-97e97e998def" providerId="ADAL" clId="{AE352510-8DE3-4C85-B46F-702E30FDBF07}" dt="2018-10-02T17:28:52.188" v="370"/>
          <pc:sldLayoutMkLst>
            <pc:docMk/>
            <pc:sldMasterMk cId="2539481959" sldId="2147483648"/>
            <pc:sldLayoutMk cId="1554471198" sldId="2147483651"/>
          </pc:sldLayoutMkLst>
          <pc:spChg chg="mod">
            <ac:chgData name="Michal Bar" userId="2eaea485-e495-4588-87b4-97e97e998def" providerId="ADAL" clId="{AE352510-8DE3-4C85-B46F-702E30FDBF07}" dt="2018-10-02T17:28:45.837" v="369" actId="207"/>
            <ac:spMkLst>
              <pc:docMk/>
              <pc:sldMasterMk cId="2539481959" sldId="2147483648"/>
              <pc:sldLayoutMk cId="1554471198" sldId="2147483651"/>
              <ac:spMk id="2" creationId="{ADB9773E-3420-4023-8C94-516688A0CF1A}"/>
            </ac:spMkLst>
          </pc:spChg>
          <pc:spChg chg="mod">
            <ac:chgData name="Michal Bar" userId="2eaea485-e495-4588-87b4-97e97e998def" providerId="ADAL" clId="{AE352510-8DE3-4C85-B46F-702E30FDBF07}" dt="2018-10-02T17:28:30.984" v="366" actId="2711"/>
            <ac:spMkLst>
              <pc:docMk/>
              <pc:sldMasterMk cId="2539481959" sldId="2147483648"/>
              <pc:sldLayoutMk cId="1554471198" sldId="2147483651"/>
              <ac:spMk id="3" creationId="{6658414E-9258-40E5-BB6B-7CA1360FA87B}"/>
            </ac:spMkLst>
          </pc:spChg>
          <pc:spChg chg="del">
            <ac:chgData name="Michal Bar" userId="2eaea485-e495-4588-87b4-97e97e998def" providerId="ADAL" clId="{AE352510-8DE3-4C85-B46F-702E30FDBF07}" dt="2018-10-02T17:28:38.226" v="367" actId="478"/>
            <ac:spMkLst>
              <pc:docMk/>
              <pc:sldMasterMk cId="2539481959" sldId="2147483648"/>
              <pc:sldLayoutMk cId="1554471198" sldId="2147483651"/>
              <ac:spMk id="4" creationId="{CC55B6BD-8579-41A2-8CCD-FB437C991024}"/>
            </ac:spMkLst>
          </pc:spChg>
          <pc:spChg chg="del">
            <ac:chgData name="Michal Bar" userId="2eaea485-e495-4588-87b4-97e97e998def" providerId="ADAL" clId="{AE352510-8DE3-4C85-B46F-702E30FDBF07}" dt="2018-10-02T17:28:38.226" v="367" actId="478"/>
            <ac:spMkLst>
              <pc:docMk/>
              <pc:sldMasterMk cId="2539481959" sldId="2147483648"/>
              <pc:sldLayoutMk cId="1554471198" sldId="2147483651"/>
              <ac:spMk id="5" creationId="{C10DE090-411F-49B5-AE86-D472C9895C84}"/>
            </ac:spMkLst>
          </pc:spChg>
          <pc:spChg chg="del">
            <ac:chgData name="Michal Bar" userId="2eaea485-e495-4588-87b4-97e97e998def" providerId="ADAL" clId="{AE352510-8DE3-4C85-B46F-702E30FDBF07}" dt="2018-10-02T17:28:38.226" v="367" actId="478"/>
            <ac:spMkLst>
              <pc:docMk/>
              <pc:sldMasterMk cId="2539481959" sldId="2147483648"/>
              <pc:sldLayoutMk cId="1554471198" sldId="2147483651"/>
              <ac:spMk id="6" creationId="{B56E5507-05BC-4747-9D25-49078A64B68A}"/>
            </ac:spMkLst>
          </pc:spChg>
          <pc:spChg chg="add">
            <ac:chgData name="Michal Bar" userId="2eaea485-e495-4588-87b4-97e97e998def" providerId="ADAL" clId="{AE352510-8DE3-4C85-B46F-702E30FDBF07}" dt="2018-10-02T17:28:52.188" v="370"/>
            <ac:spMkLst>
              <pc:docMk/>
              <pc:sldMasterMk cId="2539481959" sldId="2147483648"/>
              <pc:sldLayoutMk cId="1554471198" sldId="2147483651"/>
              <ac:spMk id="7" creationId="{F8A9E17F-E181-41CB-A7A7-04253057FE89}"/>
            </ac:spMkLst>
          </pc:spChg>
          <pc:picChg chg="add">
            <ac:chgData name="Michal Bar" userId="2eaea485-e495-4588-87b4-97e97e998def" providerId="ADAL" clId="{AE352510-8DE3-4C85-B46F-702E30FDBF07}" dt="2018-10-02T17:28:52.188" v="370"/>
            <ac:picMkLst>
              <pc:docMk/>
              <pc:sldMasterMk cId="2539481959" sldId="2147483648"/>
              <pc:sldLayoutMk cId="1554471198" sldId="2147483651"/>
              <ac:picMk id="8" creationId="{23F9887D-E2B0-4FA4-912E-920C185B171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4405-E20A-4349-82CF-0673BC4CA15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9A9B-8248-4AAB-A6DB-924ADA41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10/18/2018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3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10/18/2018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 value to customers</a:t>
            </a:r>
          </a:p>
          <a:p>
            <a:r>
              <a:rPr lang="en-US" dirty="0"/>
              <a:t>Help customers stay current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59A9B-8248-4AAB-A6DB-924ADA41A0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10/18/2018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0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6BC2-E998-49E9-8971-87384C566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25521-4BF2-42D3-AD48-E6B17345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708DC-E26B-401B-A5F8-16153CDF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3B64-6BAE-4D7C-8A07-7B2770CC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3AAB8-6E57-4AD5-97B7-87283042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75F0-65FE-4F89-9D82-D6CAEA27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36071-1184-4643-BBEB-AED93AC57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2045-6098-4960-9F15-C39DB843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330B-6F90-4F9E-9179-4CC01FBB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EC08E-1720-4555-9EF6-85A9793D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6813B-A45E-4BF9-8ACC-D0C4DFB9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03700-3114-45B7-986A-4072385AC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B699-4DA9-45DE-A7CD-C3184C11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87D9-BA9A-449B-8152-2793732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AE42-4DB6-4BD3-9B05-195185B4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9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76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89CC-0543-4A9A-B58D-8B2BCF59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D609-1EF3-41E1-B753-E38D22DE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2172C-F518-4A10-8AE9-D8384B81E26F}"/>
              </a:ext>
            </a:extLst>
          </p:cNvPr>
          <p:cNvSpPr/>
          <p:nvPr userDrawn="1"/>
        </p:nvSpPr>
        <p:spPr>
          <a:xfrm>
            <a:off x="0" y="6319880"/>
            <a:ext cx="12192000" cy="538120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microsoft">
            <a:extLst>
              <a:ext uri="{FF2B5EF4-FFF2-40B4-BE49-F238E27FC236}">
                <a16:creationId xmlns:a16="http://schemas.microsoft.com/office/drawing/2014/main" id="{6B3D019A-1449-43C1-B94C-A71543603A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" y="6246929"/>
            <a:ext cx="1655971" cy="61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CB46247-9858-4361-883B-480A3D87F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6"/>
          <a:stretch/>
        </p:blipFill>
        <p:spPr>
          <a:xfrm flipH="1">
            <a:off x="9153525" y="-28575"/>
            <a:ext cx="303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773E-3420-4023-8C94-516688A0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8414E-9258-40E5-BB6B-7CA1360FA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9E17F-E181-41CB-A7A7-04253057FE89}"/>
              </a:ext>
            </a:extLst>
          </p:cNvPr>
          <p:cNvSpPr/>
          <p:nvPr userDrawn="1"/>
        </p:nvSpPr>
        <p:spPr>
          <a:xfrm>
            <a:off x="0" y="6319880"/>
            <a:ext cx="12192000" cy="538120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microsoft">
            <a:extLst>
              <a:ext uri="{FF2B5EF4-FFF2-40B4-BE49-F238E27FC236}">
                <a16:creationId xmlns:a16="http://schemas.microsoft.com/office/drawing/2014/main" id="{23F9887D-E2B0-4FA4-912E-920C185B1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" y="6246929"/>
            <a:ext cx="1655971" cy="61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7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C51A-05CE-471B-8EDD-C692FD5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AD08-7B85-4D95-BA6B-562A2563B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83498-B273-4685-8E28-11F1121A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5E8AB-DBC7-40AB-B2B5-4FA74410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E5E14-5118-489B-B2B5-914FEB86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31D06-E811-4B85-8936-CB4FDB59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9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4878-1591-418A-9FFD-2A7F267C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E36B4-F2EF-49CF-A9C4-7EAF2B1D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40F7F-F648-4985-9086-70205109D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AAC23-DEB8-4FF1-9227-3EAEEB565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50D19-FDE4-449E-854F-DEC18CD8F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B6CBB-F495-493C-A42D-DACB7DDA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2E194-E134-4500-A86A-236D7F0B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EC008-AAE6-4B61-B302-65CCBFC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D3E8-AA57-4367-A1B0-35C71A8D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5EEDA-BB51-4C83-862E-459B5BBE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50378-2F23-4821-A733-BF2E30E1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55CCF-8131-4363-9DA5-B88EA29D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26A20-910B-46D7-A15A-C7331CE6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E46F-0D34-4FC6-9A13-54E52CE8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50F8A-42E4-41DD-8FB2-F11F6DD3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DAF0-9468-40DF-ACFD-FA1258A4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7FA4-8A1B-422D-B1A0-634DD6A0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F239C-4351-45C3-BA51-6C95BA66C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9943F-DBCB-4ABC-BEFF-99A95A9C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2E654-1BA7-4E73-AF2E-78C94170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0AAA-1534-4FA3-BFBB-22A69465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094A-6239-4341-BEF0-9B4BAEC5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0AC2A-534B-4FD3-AEE8-633BD219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0AF79-3327-47D1-8742-1A2932A30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F09EF-81AD-4F0A-BB53-D087514D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C6FC7-3B7B-4154-A772-14D6DDA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291E5-AB26-4E7A-902A-D53427ED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F1102-0AE9-45CA-AE4B-E5C0924E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E0FB5-F2F8-440C-A178-349CC85C3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06684-6328-45D3-BD4E-9EF8D816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3989-3D42-4EBE-B75D-F3B9118C80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AF03-9848-4A8B-B8D8-43265FC6A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CCB3C-32D4-465C-B0DA-895C6ABE0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AA91-29C9-4A4D-B78D-8E475E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ar@Microsof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products.office.com/business/office-365-road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hyperlink" Target="https://techcommunity.microsoft.com/t5/Access-Blog/bg-p/AccessBlo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hyperlink" Target="https://products.office.com/business/office-365-roadmap" TargetMode="External"/><Relationship Id="rId5" Type="http://schemas.openxmlformats.org/officeDocument/2006/relationships/image" Target="../media/image54.svg"/><Relationship Id="rId10" Type="http://schemas.openxmlformats.org/officeDocument/2006/relationships/hyperlink" Target="https://access.uservoice.com/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8227-8F93-48F8-B04E-CD53187A9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1023580"/>
            <a:ext cx="3377183" cy="212438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/>
              <a:t>Access Developer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096B8-BA40-4F44-BC20-D29B2F3A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3289103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Amsterdam, Netherlands</a:t>
            </a:r>
          </a:p>
          <a:p>
            <a:pPr algn="l"/>
            <a:r>
              <a:rPr lang="en-US" dirty="0"/>
              <a:t>October 2018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B13EBF5-2EF4-46A5-80F5-692D8BF74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r="2" b="4476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18D30DF-5708-46E1-970C-C839DBFD4E37}"/>
              </a:ext>
            </a:extLst>
          </p:cNvPr>
          <p:cNvSpPr txBox="1">
            <a:spLocks/>
          </p:cNvSpPr>
          <p:nvPr/>
        </p:nvSpPr>
        <p:spPr>
          <a:xfrm>
            <a:off x="8174735" y="4546975"/>
            <a:ext cx="3848942" cy="16459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Michal Bar</a:t>
            </a:r>
          </a:p>
          <a:p>
            <a:pPr algn="l"/>
            <a:r>
              <a:rPr lang="en-US" sz="2000" dirty="0"/>
              <a:t>Access Program Manager, Microsoft</a:t>
            </a:r>
          </a:p>
          <a:p>
            <a:pPr algn="l"/>
            <a:r>
              <a:rPr lang="en-US" sz="2000" dirty="0">
                <a:hlinkClick r:id="rId3"/>
              </a:rPr>
              <a:t>michal.bar@Microsoft.com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71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76C2CB-BD1E-42FD-98B3-056E228B9409}"/>
              </a:ext>
            </a:extLst>
          </p:cNvPr>
          <p:cNvSpPr/>
          <p:nvPr/>
        </p:nvSpPr>
        <p:spPr bwMode="auto">
          <a:xfrm>
            <a:off x="6277897" y="786608"/>
            <a:ext cx="4375355" cy="2642392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60A12B-1E19-4367-B730-06BB33F24639}"/>
              </a:ext>
            </a:extLst>
          </p:cNvPr>
          <p:cNvSpPr/>
          <p:nvPr/>
        </p:nvSpPr>
        <p:spPr bwMode="auto">
          <a:xfrm>
            <a:off x="6277897" y="3876395"/>
            <a:ext cx="4375355" cy="2642392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C4345-9DDA-444E-9393-7E55B4E456DD}"/>
              </a:ext>
            </a:extLst>
          </p:cNvPr>
          <p:cNvSpPr/>
          <p:nvPr/>
        </p:nvSpPr>
        <p:spPr bwMode="auto">
          <a:xfrm>
            <a:off x="1245403" y="798871"/>
            <a:ext cx="4375355" cy="2642392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EB5AA2-D99D-4F00-9C20-EAD7AA3BB669}"/>
              </a:ext>
            </a:extLst>
          </p:cNvPr>
          <p:cNvSpPr/>
          <p:nvPr/>
        </p:nvSpPr>
        <p:spPr bwMode="auto">
          <a:xfrm>
            <a:off x="1245403" y="3877188"/>
            <a:ext cx="4375355" cy="2642392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FD509F1-D85D-423D-A3E6-D32458BB2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426" y="1215724"/>
            <a:ext cx="952500" cy="206692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8C34161-F1BC-47D8-BFA0-BF17A7B00B1B}"/>
              </a:ext>
            </a:extLst>
          </p:cNvPr>
          <p:cNvGrpSpPr/>
          <p:nvPr/>
        </p:nvGrpSpPr>
        <p:grpSpPr>
          <a:xfrm>
            <a:off x="3306662" y="4932863"/>
            <a:ext cx="2058629" cy="915372"/>
            <a:chOff x="2623215" y="2585270"/>
            <a:chExt cx="7057873" cy="302940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4E3BAE-816E-4E66-8DA2-80C64BAE3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3215" y="2585270"/>
              <a:ext cx="7057873" cy="3029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D34FBF-0E3D-4CA9-A9CE-AD4D9B97D9F2}"/>
                </a:ext>
              </a:extLst>
            </p:cNvPr>
            <p:cNvSpPr/>
            <p:nvPr/>
          </p:nvSpPr>
          <p:spPr bwMode="auto">
            <a:xfrm>
              <a:off x="9360310" y="5112774"/>
              <a:ext cx="320778" cy="501903"/>
            </a:xfrm>
            <a:prstGeom prst="rect">
              <a:avLst/>
            </a:prstGeom>
            <a:solidFill>
              <a:srgbClr val="F3F3F3"/>
            </a:solidFill>
            <a:ln>
              <a:solidFill>
                <a:srgbClr val="F3F3F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40099D-5804-4103-BA87-A2E08FDDAA84}"/>
                </a:ext>
              </a:extLst>
            </p:cNvPr>
            <p:cNvSpPr/>
            <p:nvPr/>
          </p:nvSpPr>
          <p:spPr bwMode="auto">
            <a:xfrm>
              <a:off x="9583994" y="2705642"/>
              <a:ext cx="97094" cy="2500540"/>
            </a:xfrm>
            <a:prstGeom prst="rect">
              <a:avLst/>
            </a:prstGeom>
            <a:solidFill>
              <a:srgbClr val="F3F3F3"/>
            </a:solidFill>
            <a:ln>
              <a:solidFill>
                <a:srgbClr val="F3F3F3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EF72D3-70C9-422E-9AD9-551B7A33D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2958" y="2043799"/>
            <a:ext cx="2514671" cy="9767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0D1213F-B9B1-45F6-A5FD-1C2DEC0D363A}"/>
              </a:ext>
            </a:extLst>
          </p:cNvPr>
          <p:cNvSpPr/>
          <p:nvPr/>
        </p:nvSpPr>
        <p:spPr bwMode="auto">
          <a:xfrm>
            <a:off x="6277897" y="786608"/>
            <a:ext cx="91440" cy="2642392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EF2ADE-DF2A-4D06-AD0F-8748A912C727}"/>
              </a:ext>
            </a:extLst>
          </p:cNvPr>
          <p:cNvSpPr/>
          <p:nvPr/>
        </p:nvSpPr>
        <p:spPr bwMode="auto">
          <a:xfrm>
            <a:off x="6277897" y="3859189"/>
            <a:ext cx="91440" cy="2642392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CB1F24-56B2-4816-9D30-83F2D0E20B89}"/>
              </a:ext>
            </a:extLst>
          </p:cNvPr>
          <p:cNvSpPr/>
          <p:nvPr/>
        </p:nvSpPr>
        <p:spPr bwMode="auto">
          <a:xfrm>
            <a:off x="1245268" y="774346"/>
            <a:ext cx="91440" cy="2642392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3B3918-9C32-4481-8D54-5024139774D3}"/>
              </a:ext>
            </a:extLst>
          </p:cNvPr>
          <p:cNvSpPr/>
          <p:nvPr/>
        </p:nvSpPr>
        <p:spPr bwMode="auto">
          <a:xfrm>
            <a:off x="1264798" y="3876395"/>
            <a:ext cx="91440" cy="2642392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B95B52-6715-43F0-A5CF-1C8DE9EE921B}"/>
              </a:ext>
            </a:extLst>
          </p:cNvPr>
          <p:cNvSpPr txBox="1"/>
          <p:nvPr/>
        </p:nvSpPr>
        <p:spPr>
          <a:xfrm>
            <a:off x="1489110" y="1233462"/>
            <a:ext cx="30927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New modern charts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0EC20-D99A-4F8D-81F8-5FD861A18C48}"/>
              </a:ext>
            </a:extLst>
          </p:cNvPr>
          <p:cNvSpPr txBox="1"/>
          <p:nvPr/>
        </p:nvSpPr>
        <p:spPr>
          <a:xfrm>
            <a:off x="6639723" y="1233462"/>
            <a:ext cx="2514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Modern look and feel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FC2C2B-9790-45BC-B5DB-9289F959D545}"/>
              </a:ext>
            </a:extLst>
          </p:cNvPr>
          <p:cNvSpPr txBox="1"/>
          <p:nvPr/>
        </p:nvSpPr>
        <p:spPr>
          <a:xfrm>
            <a:off x="6639723" y="4218992"/>
            <a:ext cx="25146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Interactive charts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C83D87-3D50-41E0-B16F-B54088FBC649}"/>
              </a:ext>
            </a:extLst>
          </p:cNvPr>
          <p:cNvSpPr txBox="1"/>
          <p:nvPr/>
        </p:nvSpPr>
        <p:spPr>
          <a:xfrm>
            <a:off x="1626624" y="4177691"/>
            <a:ext cx="32906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Friendly user experience</a:t>
            </a:r>
          </a:p>
        </p:txBody>
      </p:sp>
      <p:pic>
        <p:nvPicPr>
          <p:cNvPr id="4" name="Meeting_Trim">
            <a:hlinkClick r:id="" action="ppaction://media"/>
            <a:extLst>
              <a:ext uri="{FF2B5EF4-FFF2-40B4-BE49-F238E27FC236}">
                <a16:creationId xmlns:a16="http://schemas.microsoft.com/office/drawing/2014/main" id="{615CF685-6376-4AD5-AEB1-155C693216C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130.6458"/>
                </p14:media>
              </p:ext>
            </p:extLst>
          </p:nvPr>
        </p:nvPicPr>
        <p:blipFill rotWithShape="1">
          <a:blip r:embed="rId8"/>
          <a:srcRect b="7517"/>
          <a:stretch/>
        </p:blipFill>
        <p:spPr>
          <a:xfrm>
            <a:off x="7364043" y="4800462"/>
            <a:ext cx="2776979" cy="14446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D9BDCC-ECF3-49EC-8CAE-F767A50FAC0B}"/>
              </a:ext>
            </a:extLst>
          </p:cNvPr>
          <p:cNvSpPr txBox="1"/>
          <p:nvPr/>
        </p:nvSpPr>
        <p:spPr>
          <a:xfrm>
            <a:off x="194210" y="180459"/>
            <a:ext cx="192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MODERN CHARTS</a:t>
            </a:r>
          </a:p>
        </p:txBody>
      </p:sp>
    </p:spTree>
    <p:extLst>
      <p:ext uri="{BB962C8B-B14F-4D97-AF65-F5344CB8AC3E}">
        <p14:creationId xmlns:p14="http://schemas.microsoft.com/office/powerpoint/2010/main" val="3767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7332-51CE-40BB-BDFF-965E65B2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+mj-cs"/>
              </a:rPr>
              <a:t>Demo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Upward trend">
            <a:extLst>
              <a:ext uri="{FF2B5EF4-FFF2-40B4-BE49-F238E27FC236}">
                <a16:creationId xmlns:a16="http://schemas.microsoft.com/office/drawing/2014/main" id="{C1C1E764-7292-4958-A1FC-B1CF03CA0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Downward trend">
            <a:extLst>
              <a:ext uri="{FF2B5EF4-FFF2-40B4-BE49-F238E27FC236}">
                <a16:creationId xmlns:a16="http://schemas.microsoft.com/office/drawing/2014/main" id="{9D509B46-E9D0-44EB-B112-4CD549D8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B51CFA84-0192-4D67-8962-95FE8240C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Bar chart">
            <a:extLst>
              <a:ext uri="{FF2B5EF4-FFF2-40B4-BE49-F238E27FC236}">
                <a16:creationId xmlns:a16="http://schemas.microsoft.com/office/drawing/2014/main" id="{6ACA406A-4D71-4350-A755-32C32F7B2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BE78A-8EDA-43D8-81BB-678E8AAF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Linked Table Manager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mage result for linked">
            <a:extLst>
              <a:ext uri="{FF2B5EF4-FFF2-40B4-BE49-F238E27FC236}">
                <a16:creationId xmlns:a16="http://schemas.microsoft.com/office/drawing/2014/main" id="{D4B589F3-AA4C-4FFD-9C7D-6FDEF04D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4" y="1845770"/>
            <a:ext cx="43338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36DDEE-A6EB-496F-9BEF-1E214D4E50AA}"/>
              </a:ext>
            </a:extLst>
          </p:cNvPr>
          <p:cNvSpPr/>
          <p:nvPr/>
        </p:nvSpPr>
        <p:spPr>
          <a:xfrm>
            <a:off x="0" y="6319880"/>
            <a:ext cx="12191999" cy="538120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mage result for microsoft">
            <a:extLst>
              <a:ext uri="{FF2B5EF4-FFF2-40B4-BE49-F238E27FC236}">
                <a16:creationId xmlns:a16="http://schemas.microsoft.com/office/drawing/2014/main" id="{4CA6A2CD-EBF4-4B0A-B67A-9197A081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" y="6246929"/>
            <a:ext cx="1655971" cy="61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66BF6-21BB-4209-A558-1F7AD6BD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770" y="5991225"/>
            <a:ext cx="5824804" cy="84984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972CBD-B26A-485D-9D9A-5A2CC83596CE}"/>
              </a:ext>
            </a:extLst>
          </p:cNvPr>
          <p:cNvSpPr/>
          <p:nvPr/>
        </p:nvSpPr>
        <p:spPr>
          <a:xfrm>
            <a:off x="6286500" y="6310303"/>
            <a:ext cx="1125915" cy="528647"/>
          </a:xfrm>
          <a:custGeom>
            <a:avLst/>
            <a:gdLst>
              <a:gd name="connsiteX0" fmla="*/ 29236 w 955126"/>
              <a:gd name="connsiteY0" fmla="*/ 23822 h 528647"/>
              <a:gd name="connsiteX1" fmla="*/ 29236 w 955126"/>
              <a:gd name="connsiteY1" fmla="*/ 23822 h 528647"/>
              <a:gd name="connsiteX2" fmla="*/ 372136 w 955126"/>
              <a:gd name="connsiteY2" fmla="*/ 23822 h 528647"/>
              <a:gd name="connsiteX3" fmla="*/ 400711 w 955126"/>
              <a:gd name="connsiteY3" fmla="*/ 33347 h 528647"/>
              <a:gd name="connsiteX4" fmla="*/ 448336 w 955126"/>
              <a:gd name="connsiteY4" fmla="*/ 90497 h 528647"/>
              <a:gd name="connsiteX5" fmla="*/ 467386 w 955126"/>
              <a:gd name="connsiteY5" fmla="*/ 119072 h 528647"/>
              <a:gd name="connsiteX6" fmla="*/ 524536 w 955126"/>
              <a:gd name="connsiteY6" fmla="*/ 166697 h 528647"/>
              <a:gd name="connsiteX7" fmla="*/ 591211 w 955126"/>
              <a:gd name="connsiteY7" fmla="*/ 242897 h 528647"/>
              <a:gd name="connsiteX8" fmla="*/ 638836 w 955126"/>
              <a:gd name="connsiteY8" fmla="*/ 290522 h 528647"/>
              <a:gd name="connsiteX9" fmla="*/ 724561 w 955126"/>
              <a:gd name="connsiteY9" fmla="*/ 357197 h 528647"/>
              <a:gd name="connsiteX10" fmla="*/ 753136 w 955126"/>
              <a:gd name="connsiteY10" fmla="*/ 376247 h 528647"/>
              <a:gd name="connsiteX11" fmla="*/ 810286 w 955126"/>
              <a:gd name="connsiteY11" fmla="*/ 395297 h 528647"/>
              <a:gd name="connsiteX12" fmla="*/ 857911 w 955126"/>
              <a:gd name="connsiteY12" fmla="*/ 433397 h 528647"/>
              <a:gd name="connsiteX13" fmla="*/ 876961 w 955126"/>
              <a:gd name="connsiteY13" fmla="*/ 461972 h 528647"/>
              <a:gd name="connsiteX14" fmla="*/ 905536 w 955126"/>
              <a:gd name="connsiteY14" fmla="*/ 481022 h 528647"/>
              <a:gd name="connsiteX15" fmla="*/ 924586 w 955126"/>
              <a:gd name="connsiteY15" fmla="*/ 509597 h 528647"/>
              <a:gd name="connsiteX16" fmla="*/ 953161 w 955126"/>
              <a:gd name="connsiteY16" fmla="*/ 519122 h 528647"/>
              <a:gd name="connsiteX17" fmla="*/ 781711 w 955126"/>
              <a:gd name="connsiteY17" fmla="*/ 528647 h 528647"/>
              <a:gd name="connsiteX18" fmla="*/ 19711 w 955126"/>
              <a:gd name="connsiteY18" fmla="*/ 519122 h 528647"/>
              <a:gd name="connsiteX19" fmla="*/ 661 w 955126"/>
              <a:gd name="connsiteY19" fmla="*/ 481022 h 528647"/>
              <a:gd name="connsiteX20" fmla="*/ 10186 w 955126"/>
              <a:gd name="connsiteY20" fmla="*/ 147647 h 528647"/>
              <a:gd name="connsiteX21" fmla="*/ 29236 w 955126"/>
              <a:gd name="connsiteY21" fmla="*/ 23822 h 52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5126" h="528647">
                <a:moveTo>
                  <a:pt x="29236" y="23822"/>
                </a:moveTo>
                <a:lnTo>
                  <a:pt x="29236" y="23822"/>
                </a:lnTo>
                <a:cubicBezTo>
                  <a:pt x="187195" y="8026"/>
                  <a:pt x="143067" y="8024"/>
                  <a:pt x="372136" y="23822"/>
                </a:cubicBezTo>
                <a:cubicBezTo>
                  <a:pt x="382152" y="24513"/>
                  <a:pt x="391186" y="30172"/>
                  <a:pt x="400711" y="33347"/>
                </a:cubicBezTo>
                <a:cubicBezTo>
                  <a:pt x="448009" y="104293"/>
                  <a:pt x="387220" y="17158"/>
                  <a:pt x="448336" y="90497"/>
                </a:cubicBezTo>
                <a:cubicBezTo>
                  <a:pt x="455665" y="99291"/>
                  <a:pt x="459291" y="110977"/>
                  <a:pt x="467386" y="119072"/>
                </a:cubicBezTo>
                <a:cubicBezTo>
                  <a:pt x="522419" y="174105"/>
                  <a:pt x="469921" y="96478"/>
                  <a:pt x="524536" y="166697"/>
                </a:cubicBezTo>
                <a:cubicBezTo>
                  <a:pt x="584373" y="243630"/>
                  <a:pt x="535893" y="206018"/>
                  <a:pt x="591211" y="242897"/>
                </a:cubicBezTo>
                <a:cubicBezTo>
                  <a:pt x="626136" y="295284"/>
                  <a:pt x="591211" y="250835"/>
                  <a:pt x="638836" y="290522"/>
                </a:cubicBezTo>
                <a:cubicBezTo>
                  <a:pt x="728365" y="365129"/>
                  <a:pt x="580118" y="260902"/>
                  <a:pt x="724561" y="357197"/>
                </a:cubicBezTo>
                <a:cubicBezTo>
                  <a:pt x="734086" y="363547"/>
                  <a:pt x="742276" y="372627"/>
                  <a:pt x="753136" y="376247"/>
                </a:cubicBezTo>
                <a:lnTo>
                  <a:pt x="810286" y="395297"/>
                </a:lnTo>
                <a:cubicBezTo>
                  <a:pt x="864881" y="477189"/>
                  <a:pt x="792186" y="380817"/>
                  <a:pt x="857911" y="433397"/>
                </a:cubicBezTo>
                <a:cubicBezTo>
                  <a:pt x="866850" y="440548"/>
                  <a:pt x="868866" y="453877"/>
                  <a:pt x="876961" y="461972"/>
                </a:cubicBezTo>
                <a:cubicBezTo>
                  <a:pt x="885056" y="470067"/>
                  <a:pt x="896011" y="474672"/>
                  <a:pt x="905536" y="481022"/>
                </a:cubicBezTo>
                <a:cubicBezTo>
                  <a:pt x="911886" y="490547"/>
                  <a:pt x="915647" y="502446"/>
                  <a:pt x="924586" y="509597"/>
                </a:cubicBezTo>
                <a:cubicBezTo>
                  <a:pt x="932426" y="515869"/>
                  <a:pt x="963113" y="517795"/>
                  <a:pt x="953161" y="519122"/>
                </a:cubicBezTo>
                <a:cubicBezTo>
                  <a:pt x="896425" y="526687"/>
                  <a:pt x="838861" y="525472"/>
                  <a:pt x="781711" y="528647"/>
                </a:cubicBezTo>
                <a:lnTo>
                  <a:pt x="19711" y="519122"/>
                </a:lnTo>
                <a:cubicBezTo>
                  <a:pt x="5538" y="518258"/>
                  <a:pt x="1025" y="495216"/>
                  <a:pt x="661" y="481022"/>
                </a:cubicBezTo>
                <a:cubicBezTo>
                  <a:pt x="-2189" y="369888"/>
                  <a:pt x="4769" y="258685"/>
                  <a:pt x="10186" y="147647"/>
                </a:cubicBezTo>
                <a:cubicBezTo>
                  <a:pt x="22321" y="-101117"/>
                  <a:pt x="26061" y="44460"/>
                  <a:pt x="29236" y="23822"/>
                </a:cubicBezTo>
                <a:close/>
              </a:path>
            </a:pathLst>
          </a:custGeom>
          <a:solidFill>
            <a:srgbClr val="A13638"/>
          </a:solidFill>
          <a:ln>
            <a:solidFill>
              <a:srgbClr val="A13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385AB66-04E9-488F-9BAB-A8108E2D1923}"/>
              </a:ext>
            </a:extLst>
          </p:cNvPr>
          <p:cNvSpPr/>
          <p:nvPr/>
        </p:nvSpPr>
        <p:spPr>
          <a:xfrm flipH="1">
            <a:off x="11534584" y="6263986"/>
            <a:ext cx="658358" cy="576956"/>
          </a:xfrm>
          <a:prstGeom prst="rtTriangle">
            <a:avLst/>
          </a:prstGeom>
          <a:solidFill>
            <a:srgbClr val="A13638"/>
          </a:solidFill>
          <a:ln>
            <a:solidFill>
              <a:srgbClr val="A13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F72B7FA-1F62-4EB9-A0BC-CD66EC879478}"/>
              </a:ext>
            </a:extLst>
          </p:cNvPr>
          <p:cNvSpPr/>
          <p:nvPr/>
        </p:nvSpPr>
        <p:spPr>
          <a:xfrm flipH="1">
            <a:off x="12032464" y="6214239"/>
            <a:ext cx="163774" cy="161365"/>
          </a:xfrm>
          <a:prstGeom prst="rtTriangle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417F-EC76-4326-8671-20017FBB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15" y="2985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What did we learn from customers?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E66ECA-7E42-4FE3-B700-9BE65EFA46CD}"/>
              </a:ext>
            </a:extLst>
          </p:cNvPr>
          <p:cNvSpPr/>
          <p:nvPr/>
        </p:nvSpPr>
        <p:spPr>
          <a:xfrm>
            <a:off x="1029666" y="2264665"/>
            <a:ext cx="3754704" cy="2041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Usability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F15D49-E2E4-449D-9160-3AE8BA833804}"/>
              </a:ext>
            </a:extLst>
          </p:cNvPr>
          <p:cNvSpPr/>
          <p:nvPr/>
        </p:nvSpPr>
        <p:spPr>
          <a:xfrm>
            <a:off x="7196549" y="2189706"/>
            <a:ext cx="3754704" cy="2116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Functionality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118C2-FB45-4627-9BD7-56D240DDEB7B}"/>
              </a:ext>
            </a:extLst>
          </p:cNvPr>
          <p:cNvSpPr txBox="1"/>
          <p:nvPr/>
        </p:nvSpPr>
        <p:spPr>
          <a:xfrm>
            <a:off x="194210" y="180459"/>
            <a:ext cx="244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LINKED TABLE MANAGER</a:t>
            </a:r>
          </a:p>
        </p:txBody>
      </p:sp>
    </p:spTree>
    <p:extLst>
      <p:ext uri="{BB962C8B-B14F-4D97-AF65-F5344CB8AC3E}">
        <p14:creationId xmlns:p14="http://schemas.microsoft.com/office/powerpoint/2010/main" val="176775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nked Table Manager dialog box">
            <a:extLst>
              <a:ext uri="{FF2B5EF4-FFF2-40B4-BE49-F238E27FC236}">
                <a16:creationId xmlns:a16="http://schemas.microsoft.com/office/drawing/2014/main" id="{47BD672F-FD12-47A1-8B1E-CA532DB7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2" y="559590"/>
            <a:ext cx="10120534" cy="53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36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OAD">
            <a:extLst>
              <a:ext uri="{FF2B5EF4-FFF2-40B4-BE49-F238E27FC236}">
                <a16:creationId xmlns:a16="http://schemas.microsoft.com/office/drawing/2014/main" id="{4002829D-4CD3-441E-B21B-47A8B2A32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5"/>
          <a:stretch/>
        </p:blipFill>
        <p:spPr bwMode="auto">
          <a:xfrm>
            <a:off x="2893629" y="2217542"/>
            <a:ext cx="9298371" cy="4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B14D4-9D09-493D-B37E-CD6EFE63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39780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C105-E6F4-4A47-841E-5A8B9F04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EB8FD-EE9F-4B6B-94A9-6A03DAEE3361}"/>
              </a:ext>
            </a:extLst>
          </p:cNvPr>
          <p:cNvSpPr txBox="1"/>
          <p:nvPr/>
        </p:nvSpPr>
        <p:spPr>
          <a:xfrm>
            <a:off x="194210" y="180459"/>
            <a:ext cx="244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ROADMAP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BB30F-91EE-41D1-8025-180437C84297}"/>
              </a:ext>
            </a:extLst>
          </p:cNvPr>
          <p:cNvSpPr txBox="1"/>
          <p:nvPr/>
        </p:nvSpPr>
        <p:spPr>
          <a:xfrm>
            <a:off x="1930625" y="4930168"/>
            <a:ext cx="91959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O365 public roadmap 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https://products.office.com/business/office-365-roadmap</a:t>
            </a:r>
            <a:endParaRPr lang="en-US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C3C77B-5E0F-4C46-831D-911AB779C03B}"/>
              </a:ext>
            </a:extLst>
          </p:cNvPr>
          <p:cNvGrpSpPr/>
          <p:nvPr/>
        </p:nvGrpSpPr>
        <p:grpSpPr>
          <a:xfrm>
            <a:off x="1151391" y="1760018"/>
            <a:ext cx="9405835" cy="1316043"/>
            <a:chOff x="436847" y="1543666"/>
            <a:chExt cx="3618271" cy="24781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7146EA-E00A-4833-B202-439C87976FE2}"/>
                </a:ext>
              </a:extLst>
            </p:cNvPr>
            <p:cNvSpPr/>
            <p:nvPr/>
          </p:nvSpPr>
          <p:spPr bwMode="auto">
            <a:xfrm>
              <a:off x="436847" y="1543666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3A77E7-2929-4AD7-89AF-8D70F2BB4F80}"/>
                </a:ext>
              </a:extLst>
            </p:cNvPr>
            <p:cNvSpPr/>
            <p:nvPr/>
          </p:nvSpPr>
          <p:spPr bwMode="auto">
            <a:xfrm>
              <a:off x="436847" y="1543666"/>
              <a:ext cx="48259" cy="2478199"/>
            </a:xfrm>
            <a:prstGeom prst="rect">
              <a:avLst/>
            </a:prstGeom>
            <a:solidFill>
              <a:srgbClr val="336699"/>
            </a:solidFill>
            <a:ln>
              <a:solidFill>
                <a:srgbClr val="336699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7BC148-9755-43DF-A8A8-FF46CE27224E}"/>
              </a:ext>
            </a:extLst>
          </p:cNvPr>
          <p:cNvGrpSpPr/>
          <p:nvPr/>
        </p:nvGrpSpPr>
        <p:grpSpPr>
          <a:xfrm>
            <a:off x="1151390" y="3180508"/>
            <a:ext cx="9405835" cy="1316043"/>
            <a:chOff x="436847" y="1543666"/>
            <a:chExt cx="3618271" cy="24781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9D75D-E566-4F79-9423-EAE8AE19FB2C}"/>
                </a:ext>
              </a:extLst>
            </p:cNvPr>
            <p:cNvSpPr/>
            <p:nvPr/>
          </p:nvSpPr>
          <p:spPr bwMode="auto">
            <a:xfrm>
              <a:off x="436847" y="1543666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4B4161-3AD8-4A67-9423-248BBF481E36}"/>
                </a:ext>
              </a:extLst>
            </p:cNvPr>
            <p:cNvSpPr/>
            <p:nvPr/>
          </p:nvSpPr>
          <p:spPr bwMode="auto">
            <a:xfrm>
              <a:off x="436847" y="1543666"/>
              <a:ext cx="48259" cy="2478199"/>
            </a:xfrm>
            <a:prstGeom prst="rect">
              <a:avLst/>
            </a:prstGeom>
            <a:solidFill>
              <a:srgbClr val="336699"/>
            </a:solidFill>
            <a:ln>
              <a:solidFill>
                <a:srgbClr val="336699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44CBF51-07A0-462C-ABF6-E62C3DAC4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36"/>
          <a:stretch/>
        </p:blipFill>
        <p:spPr>
          <a:xfrm>
            <a:off x="1514948" y="1812241"/>
            <a:ext cx="2510230" cy="131604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035E84-E01F-4D43-A4F4-F33C673EB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48" y="3204888"/>
            <a:ext cx="2556190" cy="129166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5EB3A2-4B22-48CA-B395-23C02192CCDF}"/>
              </a:ext>
            </a:extLst>
          </p:cNvPr>
          <p:cNvSpPr txBox="1"/>
          <p:nvPr/>
        </p:nvSpPr>
        <p:spPr>
          <a:xfrm>
            <a:off x="4685235" y="2218276"/>
            <a:ext cx="5871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Black and Dark Gray themes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76CD38-F54D-4176-A1E8-903462937186}"/>
              </a:ext>
            </a:extLst>
          </p:cNvPr>
          <p:cNvSpPr txBox="1"/>
          <p:nvPr/>
        </p:nvSpPr>
        <p:spPr>
          <a:xfrm>
            <a:off x="4685235" y="3614125"/>
            <a:ext cx="58719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 to Microsoft Graph</a:t>
            </a:r>
          </a:p>
        </p:txBody>
      </p:sp>
    </p:spTree>
    <p:extLst>
      <p:ext uri="{BB962C8B-B14F-4D97-AF65-F5344CB8AC3E}">
        <p14:creationId xmlns:p14="http://schemas.microsoft.com/office/powerpoint/2010/main" val="363142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D0BE4-E51A-4676-8299-2636499F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 Engagement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Users">
            <a:extLst>
              <a:ext uri="{FF2B5EF4-FFF2-40B4-BE49-F238E27FC236}">
                <a16:creationId xmlns:a16="http://schemas.microsoft.com/office/drawing/2014/main" id="{5C6CDEB8-A25B-4144-9235-10B4103B5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DC3445-581B-45CE-9E3C-491DBD0BC22E}"/>
              </a:ext>
            </a:extLst>
          </p:cNvPr>
          <p:cNvSpPr txBox="1"/>
          <p:nvPr/>
        </p:nvSpPr>
        <p:spPr>
          <a:xfrm>
            <a:off x="194210" y="180459"/>
            <a:ext cx="296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COMMUNITY ENGAGEMENT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D57B70-DBEE-4C41-B994-29A471E0D559}"/>
              </a:ext>
            </a:extLst>
          </p:cNvPr>
          <p:cNvGrpSpPr/>
          <p:nvPr/>
        </p:nvGrpSpPr>
        <p:grpSpPr>
          <a:xfrm>
            <a:off x="261863" y="1316389"/>
            <a:ext cx="2512088" cy="1738312"/>
            <a:chOff x="998225" y="2172413"/>
            <a:chExt cx="2512088" cy="17383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23B952-B170-462E-A26F-CF0FFBA37F93}"/>
                </a:ext>
              </a:extLst>
            </p:cNvPr>
            <p:cNvSpPr/>
            <p:nvPr/>
          </p:nvSpPr>
          <p:spPr>
            <a:xfrm>
              <a:off x="1625976" y="2172413"/>
              <a:ext cx="1256587" cy="1256587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 descr="Thumbs Up Sign">
              <a:extLst>
                <a:ext uri="{FF2B5EF4-FFF2-40B4-BE49-F238E27FC236}">
                  <a16:creationId xmlns:a16="http://schemas.microsoft.com/office/drawing/2014/main" id="{D02A7286-B014-4AC9-93EB-E42FF0F580EC}"/>
                </a:ext>
              </a:extLst>
            </p:cNvPr>
            <p:cNvSpPr/>
            <p:nvPr/>
          </p:nvSpPr>
          <p:spPr>
            <a:xfrm>
              <a:off x="1893773" y="2440211"/>
              <a:ext cx="720993" cy="720993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606592-5A9F-421F-818B-FC8509297BE3}"/>
                </a:ext>
              </a:extLst>
            </p:cNvPr>
            <p:cNvSpPr txBox="1"/>
            <p:nvPr/>
          </p:nvSpPr>
          <p:spPr>
            <a:xfrm>
              <a:off x="998225" y="3541393"/>
              <a:ext cx="251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RESPOND TO FEEDBACK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ED5643-4F03-4B05-9206-C58BEA440F97}"/>
              </a:ext>
            </a:extLst>
          </p:cNvPr>
          <p:cNvGrpSpPr/>
          <p:nvPr/>
        </p:nvGrpSpPr>
        <p:grpSpPr>
          <a:xfrm>
            <a:off x="3136605" y="1328354"/>
            <a:ext cx="2903971" cy="1743987"/>
            <a:chOff x="3418700" y="2172413"/>
            <a:chExt cx="2903971" cy="17439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CB82DC-52DE-470F-9E0A-5A7E5925D0B4}"/>
                </a:ext>
              </a:extLst>
            </p:cNvPr>
            <p:cNvSpPr/>
            <p:nvPr/>
          </p:nvSpPr>
          <p:spPr>
            <a:xfrm>
              <a:off x="4046452" y="2172413"/>
              <a:ext cx="1256587" cy="1256587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19A507-118F-4F55-AF7E-A26803198E93}"/>
                </a:ext>
              </a:extLst>
            </p:cNvPr>
            <p:cNvSpPr/>
            <p:nvPr/>
          </p:nvSpPr>
          <p:spPr>
            <a:xfrm>
              <a:off x="4314250" y="2440211"/>
              <a:ext cx="720993" cy="720993"/>
            </a:xfrm>
            <a:prstGeom prst="rect">
              <a:avLst/>
            </a:prstGeom>
            <a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86720A-8B96-46EC-901F-1C4B4254B396}"/>
                </a:ext>
              </a:extLst>
            </p:cNvPr>
            <p:cNvSpPr txBox="1"/>
            <p:nvPr/>
          </p:nvSpPr>
          <p:spPr>
            <a:xfrm>
              <a:off x="3418700" y="3547068"/>
              <a:ext cx="2903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PRODUCT TEAM VISIBILITY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04A852-B61E-425A-B1C2-BD001FFADCB3}"/>
              </a:ext>
            </a:extLst>
          </p:cNvPr>
          <p:cNvGrpSpPr/>
          <p:nvPr/>
        </p:nvGrpSpPr>
        <p:grpSpPr>
          <a:xfrm>
            <a:off x="6373089" y="1328354"/>
            <a:ext cx="2679561" cy="1743987"/>
            <a:chOff x="5755441" y="2172413"/>
            <a:chExt cx="2679561" cy="174398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FB3BF7-7F01-485B-A4DA-44489546732A}"/>
                </a:ext>
              </a:extLst>
            </p:cNvPr>
            <p:cNvSpPr/>
            <p:nvPr/>
          </p:nvSpPr>
          <p:spPr>
            <a:xfrm>
              <a:off x="6466929" y="2172413"/>
              <a:ext cx="1256587" cy="1256587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 descr="User">
              <a:extLst>
                <a:ext uri="{FF2B5EF4-FFF2-40B4-BE49-F238E27FC236}">
                  <a16:creationId xmlns:a16="http://schemas.microsoft.com/office/drawing/2014/main" id="{0AA93B9D-2E7D-472D-94D4-708D2F8A0C11}"/>
                </a:ext>
              </a:extLst>
            </p:cNvPr>
            <p:cNvSpPr/>
            <p:nvPr/>
          </p:nvSpPr>
          <p:spPr>
            <a:xfrm>
              <a:off x="6734726" y="2440211"/>
              <a:ext cx="720993" cy="720993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BF0664-0CAF-4D0B-8E6A-A72BC87DC551}"/>
                </a:ext>
              </a:extLst>
            </p:cNvPr>
            <p:cNvSpPr txBox="1"/>
            <p:nvPr/>
          </p:nvSpPr>
          <p:spPr>
            <a:xfrm>
              <a:off x="5755441" y="3547068"/>
              <a:ext cx="2679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CUSTOMER CONNECTION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647AC1-A9E8-4BA5-ACB8-042D673A926B}"/>
              </a:ext>
            </a:extLst>
          </p:cNvPr>
          <p:cNvGrpSpPr/>
          <p:nvPr/>
        </p:nvGrpSpPr>
        <p:grpSpPr>
          <a:xfrm>
            <a:off x="9148753" y="1316389"/>
            <a:ext cx="2512088" cy="1750277"/>
            <a:chOff x="8259654" y="2172413"/>
            <a:chExt cx="2512088" cy="17502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073C29-D577-4E2A-83FC-AAB67C6D119B}"/>
                </a:ext>
              </a:extLst>
            </p:cNvPr>
            <p:cNvSpPr/>
            <p:nvPr/>
          </p:nvSpPr>
          <p:spPr>
            <a:xfrm>
              <a:off x="8887405" y="2172413"/>
              <a:ext cx="1256587" cy="1256587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Meeting">
              <a:extLst>
                <a:ext uri="{FF2B5EF4-FFF2-40B4-BE49-F238E27FC236}">
                  <a16:creationId xmlns:a16="http://schemas.microsoft.com/office/drawing/2014/main" id="{0B29E34B-83EE-4E90-B038-88F325D38998}"/>
                </a:ext>
              </a:extLst>
            </p:cNvPr>
            <p:cNvSpPr/>
            <p:nvPr/>
          </p:nvSpPr>
          <p:spPr>
            <a:xfrm>
              <a:off x="9155203" y="2440211"/>
              <a:ext cx="720993" cy="720993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FD398-07D3-4C36-BCA2-64E08790876D}"/>
                </a:ext>
              </a:extLst>
            </p:cNvPr>
            <p:cNvSpPr txBox="1"/>
            <p:nvPr/>
          </p:nvSpPr>
          <p:spPr>
            <a:xfrm>
              <a:off x="8259654" y="3553358"/>
              <a:ext cx="251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EVENTS PRESENCE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A6FEA7-DB45-4851-8A8D-90EDFF881881}"/>
              </a:ext>
            </a:extLst>
          </p:cNvPr>
          <p:cNvSpPr txBox="1"/>
          <p:nvPr/>
        </p:nvSpPr>
        <p:spPr>
          <a:xfrm>
            <a:off x="402129" y="3167094"/>
            <a:ext cx="251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app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User Voice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62C593-9D93-4043-BFB6-5D46C3A0DCB7}"/>
              </a:ext>
            </a:extLst>
          </p:cNvPr>
          <p:cNvSpPr txBox="1"/>
          <p:nvPr/>
        </p:nvSpPr>
        <p:spPr>
          <a:xfrm>
            <a:off x="3248809" y="3167094"/>
            <a:ext cx="267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O365 public roadmap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Access Blog</a:t>
            </a:r>
            <a:r>
              <a:rPr lang="en-US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ADE6A-A9C9-4BF1-8B07-1C26BCCAE7C6}"/>
              </a:ext>
            </a:extLst>
          </p:cNvPr>
          <p:cNvSpPr txBox="1"/>
          <p:nvPr/>
        </p:nvSpPr>
        <p:spPr>
          <a:xfrm>
            <a:off x="6373089" y="3190409"/>
            <a:ext cx="26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visits and interviews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2ED1D5-5B1A-42EC-BDB0-2E6429328D91}"/>
              </a:ext>
            </a:extLst>
          </p:cNvPr>
          <p:cNvSpPr txBox="1"/>
          <p:nvPr/>
        </p:nvSpPr>
        <p:spPr>
          <a:xfrm>
            <a:off x="9512439" y="3232555"/>
            <a:ext cx="267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group speaking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Conferences/Access Days </a:t>
            </a:r>
          </a:p>
        </p:txBody>
      </p:sp>
    </p:spTree>
    <p:extLst>
      <p:ext uri="{BB962C8B-B14F-4D97-AF65-F5344CB8AC3E}">
        <p14:creationId xmlns:p14="http://schemas.microsoft.com/office/powerpoint/2010/main" val="152011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2538F9-AC89-4813-B0B5-1EFBDC917850}"/>
              </a:ext>
            </a:extLst>
          </p:cNvPr>
          <p:cNvSpPr txBox="1"/>
          <p:nvPr/>
        </p:nvSpPr>
        <p:spPr>
          <a:xfrm>
            <a:off x="239503" y="788385"/>
            <a:ext cx="5056816" cy="107721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defTabSz="932742">
              <a:lnSpc>
                <a:spcPct val="100000"/>
              </a:lnSpc>
              <a:spcBef>
                <a:spcPct val="0"/>
              </a:spcBef>
              <a:buNone/>
              <a:defRPr lang="en-US" sz="3600" b="1" cap="none" spc="-50" baseline="0">
                <a:ln w="3175">
                  <a:noFill/>
                </a:ln>
                <a:solidFill>
                  <a:srgbClr val="336699"/>
                </a:solidFill>
                <a:effectLst/>
                <a:latin typeface="+mj-lt"/>
                <a:cs typeface="Segoe UI" pitchFamily="34" charset="0"/>
              </a:defRPr>
            </a:lvl1pPr>
          </a:lstStyle>
          <a:p>
            <a:r>
              <a:rPr lang="en-US" dirty="0"/>
              <a:t>Become an Office Insider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87795-3337-4A07-AD3D-61B745BAD073}"/>
              </a:ext>
            </a:extLst>
          </p:cNvPr>
          <p:cNvGrpSpPr/>
          <p:nvPr/>
        </p:nvGrpSpPr>
        <p:grpSpPr>
          <a:xfrm>
            <a:off x="6236723" y="0"/>
            <a:ext cx="5955277" cy="6858000"/>
            <a:chOff x="6293547" y="336307"/>
            <a:chExt cx="5583493" cy="6261150"/>
          </a:xfrm>
        </p:grpSpPr>
        <p:pic>
          <p:nvPicPr>
            <p:cNvPr id="30" name="Picture 29" descr="Two people sitting at a table in front of a computer&#10;&#10;Description generated with very high confidence">
              <a:extLst>
                <a:ext uri="{FF2B5EF4-FFF2-40B4-BE49-F238E27FC236}">
                  <a16:creationId xmlns:a16="http://schemas.microsoft.com/office/drawing/2014/main" id="{D458E11C-0048-4036-912E-D2B379B3A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7" r="21695"/>
            <a:stretch/>
          </p:blipFill>
          <p:spPr>
            <a:xfrm>
              <a:off x="6299200" y="336307"/>
              <a:ext cx="5577840" cy="6261150"/>
            </a:xfrm>
            <a:prstGeom prst="rect">
              <a:avLst/>
            </a:prstGeom>
            <a:effectLst>
              <a:outerShdw blurRad="508000" dist="63500" dir="2700000" sx="101000" sy="101000" algn="t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5F89C8-E7BF-4995-A84B-A332BC43A8A9}"/>
                </a:ext>
              </a:extLst>
            </p:cNvPr>
            <p:cNvSpPr/>
            <p:nvPr/>
          </p:nvSpPr>
          <p:spPr>
            <a:xfrm>
              <a:off x="6293547" y="336307"/>
              <a:ext cx="5577840" cy="626115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5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  <a:effectLst>
              <a:outerShdw blurRad="508000" dist="63500" dir="2700000" sx="101000" sy="101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A3654-3FFB-446E-B8D5-942506B72B26}"/>
              </a:ext>
            </a:extLst>
          </p:cNvPr>
          <p:cNvSpPr/>
          <p:nvPr/>
        </p:nvSpPr>
        <p:spPr bwMode="auto">
          <a:xfrm>
            <a:off x="236516" y="2378216"/>
            <a:ext cx="5790822" cy="123932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F5645E-1A25-4C2E-B40B-187933425F85}"/>
              </a:ext>
            </a:extLst>
          </p:cNvPr>
          <p:cNvSpPr/>
          <p:nvPr/>
        </p:nvSpPr>
        <p:spPr>
          <a:xfrm>
            <a:off x="3599922" y="2835240"/>
            <a:ext cx="1854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D83B0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office.com/insider </a:t>
            </a:r>
            <a:endParaRPr lang="en-US" sz="1600">
              <a:solidFill>
                <a:srgbClr val="D83B0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9345087-AC74-4105-87B1-BFEB9995C43A}"/>
              </a:ext>
            </a:extLst>
          </p:cNvPr>
          <p:cNvSpPr/>
          <p:nvPr/>
        </p:nvSpPr>
        <p:spPr bwMode="auto">
          <a:xfrm>
            <a:off x="2503659" y="2762736"/>
            <a:ext cx="618417" cy="484974"/>
          </a:xfrm>
          <a:prstGeom prst="rightArrow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E1CE57-6492-4449-A69E-B879A05DD7E1}"/>
              </a:ext>
            </a:extLst>
          </p:cNvPr>
          <p:cNvSpPr txBox="1"/>
          <p:nvPr/>
        </p:nvSpPr>
        <p:spPr>
          <a:xfrm>
            <a:off x="314960" y="999478"/>
            <a:ext cx="540004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A">
                    <a:lumMod val="75000"/>
                    <a:lumOff val="25000"/>
                  </a:srgbClr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Receive early exclusive monthly upgrades and new features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A">
                    <a:lumMod val="75000"/>
                    <a:lumOff val="25000"/>
                  </a:srgbClr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Tell us what you think and help shape the future of Office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A0CBE2-B998-4A6F-BABF-3E07DE321A14}"/>
              </a:ext>
            </a:extLst>
          </p:cNvPr>
          <p:cNvSpPr/>
          <p:nvPr/>
        </p:nvSpPr>
        <p:spPr bwMode="auto">
          <a:xfrm>
            <a:off x="236515" y="3715965"/>
            <a:ext cx="5790823" cy="123932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004DB9-B494-411C-8452-54D44DC39E6D}"/>
              </a:ext>
            </a:extLst>
          </p:cNvPr>
          <p:cNvSpPr/>
          <p:nvPr/>
        </p:nvSpPr>
        <p:spPr>
          <a:xfrm>
            <a:off x="3593978" y="4166454"/>
            <a:ext cx="152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D83B0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@OfficeInsider</a:t>
            </a:r>
            <a:endParaRPr lang="en-US" sz="1600">
              <a:solidFill>
                <a:srgbClr val="D83B01"/>
              </a:solidFill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DE7867F-713C-464F-A7B7-DA9FF143A8FA}"/>
              </a:ext>
            </a:extLst>
          </p:cNvPr>
          <p:cNvSpPr/>
          <p:nvPr/>
        </p:nvSpPr>
        <p:spPr bwMode="auto">
          <a:xfrm>
            <a:off x="2503659" y="4093141"/>
            <a:ext cx="618417" cy="484974"/>
          </a:xfrm>
          <a:prstGeom prst="rightArrow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70288F-83BB-4FCC-B0F9-52965BD38E90}"/>
              </a:ext>
            </a:extLst>
          </p:cNvPr>
          <p:cNvSpPr/>
          <p:nvPr/>
        </p:nvSpPr>
        <p:spPr bwMode="auto">
          <a:xfrm>
            <a:off x="236514" y="5053942"/>
            <a:ext cx="5790821" cy="123932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79AB34-DEA2-493C-9BA3-1F00FF1EFFE5}"/>
              </a:ext>
            </a:extLst>
          </p:cNvPr>
          <p:cNvSpPr/>
          <p:nvPr/>
        </p:nvSpPr>
        <p:spPr>
          <a:xfrm>
            <a:off x="3577587" y="5384251"/>
            <a:ext cx="2386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D83B0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aka.ms/</a:t>
            </a:r>
          </a:p>
          <a:p>
            <a:r>
              <a:rPr lang="en-US" sz="1600">
                <a:solidFill>
                  <a:srgbClr val="D83B0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OfficeInsiderCommunity</a:t>
            </a:r>
            <a:endParaRPr lang="en-US" sz="1600">
              <a:solidFill>
                <a:srgbClr val="D83B01"/>
              </a:solidFill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E45F2A86-220E-49FE-B350-2385810DE883}"/>
              </a:ext>
            </a:extLst>
          </p:cNvPr>
          <p:cNvSpPr/>
          <p:nvPr/>
        </p:nvSpPr>
        <p:spPr bwMode="auto">
          <a:xfrm>
            <a:off x="2503093" y="5431717"/>
            <a:ext cx="621470" cy="484974"/>
          </a:xfrm>
          <a:prstGeom prst="rightArrow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852566-3CCC-4A60-9D03-898897C33294}"/>
              </a:ext>
            </a:extLst>
          </p:cNvPr>
          <p:cNvSpPr txBox="1"/>
          <p:nvPr/>
        </p:nvSpPr>
        <p:spPr>
          <a:xfrm>
            <a:off x="288599" y="6440901"/>
            <a:ext cx="495862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Available for Windows Desktop | Mac® | Windows Mobile | Android™ | iOS®</a:t>
            </a:r>
          </a:p>
        </p:txBody>
      </p:sp>
      <p:sp>
        <p:nvSpPr>
          <p:cNvPr id="81" name="house" title="Icon of a house">
            <a:extLst>
              <a:ext uri="{FF2B5EF4-FFF2-40B4-BE49-F238E27FC236}">
                <a16:creationId xmlns:a16="http://schemas.microsoft.com/office/drawing/2014/main" id="{6F6C92B2-3FB5-4044-A1E0-4AC391B8E1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7092" y="2521055"/>
            <a:ext cx="452158" cy="401109"/>
          </a:xfrm>
          <a:custGeom>
            <a:avLst/>
            <a:gdLst>
              <a:gd name="T0" fmla="*/ 0 w 248"/>
              <a:gd name="T1" fmla="*/ 123 h 220"/>
              <a:gd name="T2" fmla="*/ 124 w 248"/>
              <a:gd name="T3" fmla="*/ 0 h 220"/>
              <a:gd name="T4" fmla="*/ 248 w 248"/>
              <a:gd name="T5" fmla="*/ 123 h 220"/>
              <a:gd name="T6" fmla="*/ 27 w 248"/>
              <a:gd name="T7" fmla="*/ 97 h 220"/>
              <a:gd name="T8" fmla="*/ 27 w 248"/>
              <a:gd name="T9" fmla="*/ 220 h 220"/>
              <a:gd name="T10" fmla="*/ 98 w 248"/>
              <a:gd name="T11" fmla="*/ 220 h 220"/>
              <a:gd name="T12" fmla="*/ 98 w 248"/>
              <a:gd name="T13" fmla="*/ 131 h 220"/>
              <a:gd name="T14" fmla="*/ 152 w 248"/>
              <a:gd name="T15" fmla="*/ 131 h 220"/>
              <a:gd name="T16" fmla="*/ 152 w 248"/>
              <a:gd name="T17" fmla="*/ 220 h 220"/>
              <a:gd name="T18" fmla="*/ 222 w 248"/>
              <a:gd name="T19" fmla="*/ 220 h 220"/>
              <a:gd name="T20" fmla="*/ 222 w 248"/>
              <a:gd name="T21" fmla="*/ 9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220">
                <a:moveTo>
                  <a:pt x="0" y="123"/>
                </a:moveTo>
                <a:lnTo>
                  <a:pt x="124" y="0"/>
                </a:lnTo>
                <a:lnTo>
                  <a:pt x="248" y="123"/>
                </a:lnTo>
                <a:moveTo>
                  <a:pt x="27" y="97"/>
                </a:moveTo>
                <a:lnTo>
                  <a:pt x="27" y="220"/>
                </a:lnTo>
                <a:lnTo>
                  <a:pt x="98" y="220"/>
                </a:lnTo>
                <a:lnTo>
                  <a:pt x="98" y="131"/>
                </a:lnTo>
                <a:lnTo>
                  <a:pt x="152" y="131"/>
                </a:lnTo>
                <a:lnTo>
                  <a:pt x="152" y="220"/>
                </a:lnTo>
                <a:lnTo>
                  <a:pt x="222" y="220"/>
                </a:lnTo>
                <a:lnTo>
                  <a:pt x="222" y="97"/>
                </a:lnTo>
              </a:path>
            </a:pathLst>
          </a:custGeom>
          <a:noFill/>
          <a:ln w="15875" cap="flat">
            <a:solidFill>
              <a:srgbClr val="505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  <a:effectLst/>
              <a:uLnTx/>
              <a:uFillTx/>
              <a:latin typeface="Segoe U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B395A8-233D-4B71-A7D7-5635ADAC896D}"/>
              </a:ext>
            </a:extLst>
          </p:cNvPr>
          <p:cNvSpPr txBox="1"/>
          <p:nvPr/>
        </p:nvSpPr>
        <p:spPr>
          <a:xfrm>
            <a:off x="489053" y="2982195"/>
            <a:ext cx="148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Join the program</a:t>
            </a:r>
          </a:p>
        </p:txBody>
      </p:sp>
      <p:sp>
        <p:nvSpPr>
          <p:cNvPr id="83" name="manager" title="Icon of three people with lines connecting them">
            <a:extLst>
              <a:ext uri="{FF2B5EF4-FFF2-40B4-BE49-F238E27FC236}">
                <a16:creationId xmlns:a16="http://schemas.microsoft.com/office/drawing/2014/main" id="{527D8628-D01C-422F-8F9E-E5AD9786F2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3455" y="5221051"/>
            <a:ext cx="396959" cy="400110"/>
          </a:xfrm>
          <a:custGeom>
            <a:avLst/>
            <a:gdLst>
              <a:gd name="T0" fmla="*/ 128 w 348"/>
              <a:gd name="T1" fmla="*/ 46 h 352"/>
              <a:gd name="T2" fmla="*/ 174 w 348"/>
              <a:gd name="T3" fmla="*/ 0 h 352"/>
              <a:gd name="T4" fmla="*/ 220 w 348"/>
              <a:gd name="T5" fmla="*/ 46 h 352"/>
              <a:gd name="T6" fmla="*/ 174 w 348"/>
              <a:gd name="T7" fmla="*/ 91 h 352"/>
              <a:gd name="T8" fmla="*/ 128 w 348"/>
              <a:gd name="T9" fmla="*/ 46 h 352"/>
              <a:gd name="T10" fmla="*/ 231 w 348"/>
              <a:gd name="T11" fmla="*/ 148 h 352"/>
              <a:gd name="T12" fmla="*/ 174 w 348"/>
              <a:gd name="T13" fmla="*/ 91 h 352"/>
              <a:gd name="T14" fmla="*/ 117 w 348"/>
              <a:gd name="T15" fmla="*/ 148 h 352"/>
              <a:gd name="T16" fmla="*/ 57 w 348"/>
              <a:gd name="T17" fmla="*/ 295 h 352"/>
              <a:gd name="T18" fmla="*/ 102 w 348"/>
              <a:gd name="T19" fmla="*/ 249 h 352"/>
              <a:gd name="T20" fmla="*/ 57 w 348"/>
              <a:gd name="T21" fmla="*/ 204 h 352"/>
              <a:gd name="T22" fmla="*/ 11 w 348"/>
              <a:gd name="T23" fmla="*/ 249 h 352"/>
              <a:gd name="T24" fmla="*/ 57 w 348"/>
              <a:gd name="T25" fmla="*/ 295 h 352"/>
              <a:gd name="T26" fmla="*/ 114 w 348"/>
              <a:gd name="T27" fmla="*/ 352 h 352"/>
              <a:gd name="T28" fmla="*/ 57 w 348"/>
              <a:gd name="T29" fmla="*/ 295 h 352"/>
              <a:gd name="T30" fmla="*/ 0 w 348"/>
              <a:gd name="T31" fmla="*/ 352 h 352"/>
              <a:gd name="T32" fmla="*/ 291 w 348"/>
              <a:gd name="T33" fmla="*/ 295 h 352"/>
              <a:gd name="T34" fmla="*/ 337 w 348"/>
              <a:gd name="T35" fmla="*/ 249 h 352"/>
              <a:gd name="T36" fmla="*/ 291 w 348"/>
              <a:gd name="T37" fmla="*/ 204 h 352"/>
              <a:gd name="T38" fmla="*/ 246 w 348"/>
              <a:gd name="T39" fmla="*/ 249 h 352"/>
              <a:gd name="T40" fmla="*/ 291 w 348"/>
              <a:gd name="T41" fmla="*/ 295 h 352"/>
              <a:gd name="T42" fmla="*/ 348 w 348"/>
              <a:gd name="T43" fmla="*/ 352 h 352"/>
              <a:gd name="T44" fmla="*/ 291 w 348"/>
              <a:gd name="T45" fmla="*/ 295 h 352"/>
              <a:gd name="T46" fmla="*/ 234 w 348"/>
              <a:gd name="T47" fmla="*/ 352 h 352"/>
              <a:gd name="T48" fmla="*/ 224 w 348"/>
              <a:gd name="T49" fmla="*/ 219 h 352"/>
              <a:gd name="T50" fmla="*/ 174 w 348"/>
              <a:gd name="T51" fmla="*/ 169 h 352"/>
              <a:gd name="T52" fmla="*/ 124 w 348"/>
              <a:gd name="T53" fmla="*/ 21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8" h="352">
                <a:moveTo>
                  <a:pt x="128" y="46"/>
                </a:moveTo>
                <a:cubicBezTo>
                  <a:pt x="128" y="20"/>
                  <a:pt x="149" y="0"/>
                  <a:pt x="174" y="0"/>
                </a:cubicBezTo>
                <a:cubicBezTo>
                  <a:pt x="199" y="0"/>
                  <a:pt x="220" y="20"/>
                  <a:pt x="220" y="46"/>
                </a:cubicBezTo>
                <a:cubicBezTo>
                  <a:pt x="220" y="71"/>
                  <a:pt x="199" y="91"/>
                  <a:pt x="174" y="91"/>
                </a:cubicBezTo>
                <a:cubicBezTo>
                  <a:pt x="149" y="91"/>
                  <a:pt x="128" y="71"/>
                  <a:pt x="128" y="46"/>
                </a:cubicBezTo>
                <a:close/>
                <a:moveTo>
                  <a:pt x="231" y="148"/>
                </a:moveTo>
                <a:cubicBezTo>
                  <a:pt x="231" y="117"/>
                  <a:pt x="206" y="91"/>
                  <a:pt x="174" y="91"/>
                </a:cubicBezTo>
                <a:cubicBezTo>
                  <a:pt x="142" y="91"/>
                  <a:pt x="117" y="117"/>
                  <a:pt x="117" y="148"/>
                </a:cubicBezTo>
                <a:moveTo>
                  <a:pt x="57" y="295"/>
                </a:moveTo>
                <a:cubicBezTo>
                  <a:pt x="82" y="295"/>
                  <a:pt x="102" y="275"/>
                  <a:pt x="102" y="249"/>
                </a:cubicBezTo>
                <a:cubicBezTo>
                  <a:pt x="102" y="224"/>
                  <a:pt x="82" y="204"/>
                  <a:pt x="57" y="204"/>
                </a:cubicBezTo>
                <a:cubicBezTo>
                  <a:pt x="32" y="204"/>
                  <a:pt x="11" y="224"/>
                  <a:pt x="11" y="249"/>
                </a:cubicBezTo>
                <a:cubicBezTo>
                  <a:pt x="11" y="275"/>
                  <a:pt x="32" y="295"/>
                  <a:pt x="57" y="295"/>
                </a:cubicBezTo>
                <a:close/>
                <a:moveTo>
                  <a:pt x="114" y="352"/>
                </a:moveTo>
                <a:cubicBezTo>
                  <a:pt x="114" y="320"/>
                  <a:pt x="88" y="295"/>
                  <a:pt x="57" y="295"/>
                </a:cubicBezTo>
                <a:cubicBezTo>
                  <a:pt x="25" y="295"/>
                  <a:pt x="0" y="320"/>
                  <a:pt x="0" y="352"/>
                </a:cubicBezTo>
                <a:moveTo>
                  <a:pt x="291" y="295"/>
                </a:moveTo>
                <a:cubicBezTo>
                  <a:pt x="316" y="295"/>
                  <a:pt x="337" y="275"/>
                  <a:pt x="337" y="249"/>
                </a:cubicBezTo>
                <a:cubicBezTo>
                  <a:pt x="337" y="224"/>
                  <a:pt x="316" y="204"/>
                  <a:pt x="291" y="204"/>
                </a:cubicBezTo>
                <a:cubicBezTo>
                  <a:pt x="266" y="204"/>
                  <a:pt x="246" y="224"/>
                  <a:pt x="246" y="249"/>
                </a:cubicBezTo>
                <a:cubicBezTo>
                  <a:pt x="246" y="275"/>
                  <a:pt x="266" y="295"/>
                  <a:pt x="291" y="295"/>
                </a:cubicBezTo>
                <a:close/>
                <a:moveTo>
                  <a:pt x="348" y="352"/>
                </a:moveTo>
                <a:cubicBezTo>
                  <a:pt x="348" y="320"/>
                  <a:pt x="323" y="295"/>
                  <a:pt x="291" y="295"/>
                </a:cubicBezTo>
                <a:cubicBezTo>
                  <a:pt x="260" y="295"/>
                  <a:pt x="234" y="320"/>
                  <a:pt x="234" y="352"/>
                </a:cubicBezTo>
                <a:moveTo>
                  <a:pt x="224" y="219"/>
                </a:moveTo>
                <a:cubicBezTo>
                  <a:pt x="174" y="169"/>
                  <a:pt x="174" y="169"/>
                  <a:pt x="174" y="169"/>
                </a:cubicBezTo>
                <a:cubicBezTo>
                  <a:pt x="124" y="219"/>
                  <a:pt x="124" y="219"/>
                  <a:pt x="124" y="219"/>
                </a:cubicBezTo>
              </a:path>
            </a:pathLst>
          </a:custGeom>
          <a:noFill/>
          <a:ln w="15875" cap="sq">
            <a:solidFill>
              <a:srgbClr val="505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207006A-1D94-4794-98B0-6BF80272056D}"/>
              </a:ext>
            </a:extLst>
          </p:cNvPr>
          <p:cNvSpPr txBox="1"/>
          <p:nvPr/>
        </p:nvSpPr>
        <p:spPr>
          <a:xfrm>
            <a:off x="230849" y="5678283"/>
            <a:ext cx="20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part of our community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ABE7D7-9840-48A6-B271-FD8E4CDADCD2}"/>
              </a:ext>
            </a:extLst>
          </p:cNvPr>
          <p:cNvSpPr txBox="1"/>
          <p:nvPr/>
        </p:nvSpPr>
        <p:spPr>
          <a:xfrm>
            <a:off x="445903" y="4498167"/>
            <a:ext cx="1575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Tweet us</a:t>
            </a:r>
          </a:p>
        </p:txBody>
      </p:sp>
      <p:pic>
        <p:nvPicPr>
          <p:cNvPr id="86" name="Picture 8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2D37F3-DD04-47EC-A569-EBD9943DB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8" y="3823005"/>
            <a:ext cx="796603" cy="7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2FBD5C-B666-4209-AD56-4CCC256ECE65}"/>
              </a:ext>
            </a:extLst>
          </p:cNvPr>
          <p:cNvSpPr/>
          <p:nvPr/>
        </p:nvSpPr>
        <p:spPr>
          <a:xfrm>
            <a:off x="0" y="6319880"/>
            <a:ext cx="12192000" cy="538120"/>
          </a:xfrm>
          <a:prstGeom prst="rect">
            <a:avLst/>
          </a:prstGeom>
          <a:solidFill>
            <a:srgbClr val="A13638"/>
          </a:solidFill>
          <a:ln>
            <a:solidFill>
              <a:srgbClr val="A13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icrosoft">
            <a:extLst>
              <a:ext uri="{FF2B5EF4-FFF2-40B4-BE49-F238E27FC236}">
                <a16:creationId xmlns:a16="http://schemas.microsoft.com/office/drawing/2014/main" id="{A721BF1F-BBEE-4F4E-9685-963BB745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" y="6246929"/>
            <a:ext cx="1655971" cy="61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thank you word cloud">
            <a:extLst>
              <a:ext uri="{FF2B5EF4-FFF2-40B4-BE49-F238E27FC236}">
                <a16:creationId xmlns:a16="http://schemas.microsoft.com/office/drawing/2014/main" id="{CFC05B94-D3B7-4EEC-BBC8-CE60BF0B3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 bwMode="auto">
          <a:xfrm>
            <a:off x="2488405" y="575820"/>
            <a:ext cx="6874669" cy="51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0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03D8-02BA-4BAD-A67C-A90749D1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  <a:latin typeface="+mj-lt"/>
                <a:cs typeface="+mj-cs"/>
              </a:rPr>
              <a:t>Q &amp; 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EF532074-475D-4CEF-8BC7-23A67C64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719E2256-9ACB-483F-B14F-BD282DA88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11EC6A9B-AD66-44C7-8ABC-A7A99949E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9DDE7E94-5198-4F0A-AAB0-54F53842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mall boat in a body of water&#10;&#10;Description generated with very high confidence">
            <a:extLst>
              <a:ext uri="{FF2B5EF4-FFF2-40B4-BE49-F238E27FC236}">
                <a16:creationId xmlns:a16="http://schemas.microsoft.com/office/drawing/2014/main" id="{1D114DA6-A0B0-4B72-82FD-C68B20FFA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650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2" name="Picture 11" descr="A large stone building&#10;&#10;Description generated with very high confidence">
            <a:extLst>
              <a:ext uri="{FF2B5EF4-FFF2-40B4-BE49-F238E27FC236}">
                <a16:creationId xmlns:a16="http://schemas.microsoft.com/office/drawing/2014/main" id="{B80772C0-3FEE-456B-BAA5-F2C4E6437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10509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4" name="Picture 13" descr="A riv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2CEE4BB9-FBB4-442F-ACE6-0E273ACC9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9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6" name="Picture 5" descr="A piece of cake on a plate&#10;&#10;Description generated with very high confidence">
            <a:extLst>
              <a:ext uri="{FF2B5EF4-FFF2-40B4-BE49-F238E27FC236}">
                <a16:creationId xmlns:a16="http://schemas.microsoft.com/office/drawing/2014/main" id="{83AFAC3C-BFB6-43DB-8823-709A8B27CE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6610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8" name="Picture 7" descr="A small boat in a river next to a body of water&#10;&#10;Description generated with very high confidence">
            <a:extLst>
              <a:ext uri="{FF2B5EF4-FFF2-40B4-BE49-F238E27FC236}">
                <a16:creationId xmlns:a16="http://schemas.microsoft.com/office/drawing/2014/main" id="{FD6CA9D8-8AB3-4594-9EA2-8525C5C8BE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" b="29989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4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A3EF9-4F73-40A6-A8B7-D37955B7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74CB-C4CB-4987-B771-8F0A4894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Current state of Access</a:t>
            </a:r>
          </a:p>
          <a:p>
            <a:pPr lvl="1"/>
            <a:r>
              <a:rPr lang="en-US" sz="3200" dirty="0"/>
              <a:t>Recent investments</a:t>
            </a:r>
          </a:p>
          <a:p>
            <a:pPr lvl="1"/>
            <a:r>
              <a:rPr lang="en-US" sz="3200" dirty="0"/>
              <a:t>Roadmap</a:t>
            </a:r>
          </a:p>
          <a:p>
            <a:r>
              <a:rPr lang="en-US" sz="3200" dirty="0"/>
              <a:t>Community engagement</a:t>
            </a:r>
          </a:p>
          <a:p>
            <a:r>
              <a:rPr lang="en-US" sz="3200" dirty="0"/>
              <a:t>Q &amp; 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481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34EE-26D2-412C-B643-86598818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+mj-lt"/>
                <a:cs typeface="+mj-cs"/>
              </a:rPr>
              <a:t>Current 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F5ABB-5CF4-4FDB-98BE-D3533591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urrent state">
            <a:extLst>
              <a:ext uri="{FF2B5EF4-FFF2-40B4-BE49-F238E27FC236}">
                <a16:creationId xmlns:a16="http://schemas.microsoft.com/office/drawing/2014/main" id="{001B0168-0B91-44BF-964A-08101FDD2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5588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4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uilding blocks tower">
            <a:extLst>
              <a:ext uri="{FF2B5EF4-FFF2-40B4-BE49-F238E27FC236}">
                <a16:creationId xmlns:a16="http://schemas.microsoft.com/office/drawing/2014/main" id="{755D71DD-CD44-4801-A62C-4773158A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28" y="24695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D40486-21D5-41D9-A879-76B642557723}"/>
              </a:ext>
            </a:extLst>
          </p:cNvPr>
          <p:cNvSpPr txBox="1"/>
          <p:nvPr/>
        </p:nvSpPr>
        <p:spPr>
          <a:xfrm>
            <a:off x="194210" y="180459"/>
            <a:ext cx="244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7821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D19B21F5-40F0-4453-852B-FE2E811FCC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842" y="739934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A575A2ED-944B-4BA7-B621-004F3C77AEE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58728" y="137020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graph_4" title="Icon of a pie chart">
            <a:extLst>
              <a:ext uri="{FF2B5EF4-FFF2-40B4-BE49-F238E27FC236}">
                <a16:creationId xmlns:a16="http://schemas.microsoft.com/office/drawing/2014/main" id="{A168FDDB-7887-491B-9AFF-791D34330C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36857" y="137020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A9D73F19-138D-4665-95E6-B085C0E05A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0756" y="137020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LineChart_E9E6" title="Icon of a line chart with points of varying heights">
            <a:extLst>
              <a:ext uri="{FF2B5EF4-FFF2-40B4-BE49-F238E27FC236}">
                <a16:creationId xmlns:a16="http://schemas.microsoft.com/office/drawing/2014/main" id="{33115426-D034-45D7-84ED-231EDDF3569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2274" y="739934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BarChartVertical_E9EC" title="Icon of a vertical bar graph">
            <a:extLst>
              <a:ext uri="{FF2B5EF4-FFF2-40B4-BE49-F238E27FC236}">
                <a16:creationId xmlns:a16="http://schemas.microsoft.com/office/drawing/2014/main" id="{6A3BCFE6-1332-4629-82A1-405AF479AE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2175" y="1210628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BarChartHorizontal_E9EB" title="Icon of a horizontal bar graph">
            <a:extLst>
              <a:ext uri="{FF2B5EF4-FFF2-40B4-BE49-F238E27FC236}">
                <a16:creationId xmlns:a16="http://schemas.microsoft.com/office/drawing/2014/main" id="{62319DA3-2544-41C6-8EAD-A96FB28E12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82673" y="1210628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ScatterChart" title="Icon of a chart with dots scattered in it">
            <a:extLst>
              <a:ext uri="{FF2B5EF4-FFF2-40B4-BE49-F238E27FC236}">
                <a16:creationId xmlns:a16="http://schemas.microsoft.com/office/drawing/2014/main" id="{8153001F-1DA0-40C3-920A-6D45AE026D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36857" y="1210628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1AAA44A4-88B1-4FFF-8434-1AE8830292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37076" y="741521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A52BD94A-06C5-4626-B7A7-A01CEF3BBB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70962" y="138607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graph_4" title="Icon of a pie chart">
            <a:extLst>
              <a:ext uri="{FF2B5EF4-FFF2-40B4-BE49-F238E27FC236}">
                <a16:creationId xmlns:a16="http://schemas.microsoft.com/office/drawing/2014/main" id="{C2DAF051-04DC-4714-A4E5-7BEA36A56C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49091" y="138607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BE7D88B5-2476-4863-972B-40C210C4ED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52990" y="138607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LineChart_E9E6" title="Icon of a line chart with points of varying heights">
            <a:extLst>
              <a:ext uri="{FF2B5EF4-FFF2-40B4-BE49-F238E27FC236}">
                <a16:creationId xmlns:a16="http://schemas.microsoft.com/office/drawing/2014/main" id="{2A71FE06-076F-4424-9F59-0278079FA9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04508" y="741521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BarChartVertical_E9EC" title="Icon of a vertical bar graph">
            <a:extLst>
              <a:ext uri="{FF2B5EF4-FFF2-40B4-BE49-F238E27FC236}">
                <a16:creationId xmlns:a16="http://schemas.microsoft.com/office/drawing/2014/main" id="{DB0E0ABC-9A88-484B-AC6D-C7655C39AD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44409" y="1212215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BarChartHorizontal_E9EB" title="Icon of a horizontal bar graph">
            <a:extLst>
              <a:ext uri="{FF2B5EF4-FFF2-40B4-BE49-F238E27FC236}">
                <a16:creationId xmlns:a16="http://schemas.microsoft.com/office/drawing/2014/main" id="{E30DA5B6-A50E-43F5-B51C-832B79F35CB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94907" y="1212215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ScatterChart" title="Icon of a chart with dots scattered in it">
            <a:extLst>
              <a:ext uri="{FF2B5EF4-FFF2-40B4-BE49-F238E27FC236}">
                <a16:creationId xmlns:a16="http://schemas.microsoft.com/office/drawing/2014/main" id="{9FDF2962-B980-4852-A67F-82850A8EA4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49091" y="1212215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45AF7EC7-7EA8-4E3C-9A30-C3F9C6CFD2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24842" y="2649996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1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3B284BCE-17AE-41A1-A4CD-9AB6BB5254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58728" y="2047082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graph_4" title="Icon of a pie chart">
            <a:extLst>
              <a:ext uri="{FF2B5EF4-FFF2-40B4-BE49-F238E27FC236}">
                <a16:creationId xmlns:a16="http://schemas.microsoft.com/office/drawing/2014/main" id="{E710ED92-D29D-45F4-9C69-6271B74401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36857" y="2047082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145948F0-C349-4293-993C-CB533602C1A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0756" y="2047082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4" name="LineChart_E9E6" title="Icon of a line chart with points of varying heights">
            <a:extLst>
              <a:ext uri="{FF2B5EF4-FFF2-40B4-BE49-F238E27FC236}">
                <a16:creationId xmlns:a16="http://schemas.microsoft.com/office/drawing/2014/main" id="{6565C6F3-5BA5-4413-B9F4-BEBD53C57F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2274" y="2649996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5" name="BarChartVertical_E9EC" title="Icon of a vertical bar graph">
            <a:extLst>
              <a:ext uri="{FF2B5EF4-FFF2-40B4-BE49-F238E27FC236}">
                <a16:creationId xmlns:a16="http://schemas.microsoft.com/office/drawing/2014/main" id="{B37CA27B-C888-4ADE-A45B-F3CAA51B3D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2175" y="3120690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6" name="BarChartHorizontal_E9EB" title="Icon of a horizontal bar graph">
            <a:extLst>
              <a:ext uri="{FF2B5EF4-FFF2-40B4-BE49-F238E27FC236}">
                <a16:creationId xmlns:a16="http://schemas.microsoft.com/office/drawing/2014/main" id="{EF897AD2-A1B0-4C67-8E10-CE738EB0C9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82673" y="3120690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7" name="ScatterChart" title="Icon of a chart with dots scattered in it">
            <a:extLst>
              <a:ext uri="{FF2B5EF4-FFF2-40B4-BE49-F238E27FC236}">
                <a16:creationId xmlns:a16="http://schemas.microsoft.com/office/drawing/2014/main" id="{BB3FC719-D380-40A9-A78C-BC3FBBF2BE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36857" y="3120690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8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A7682F09-E213-4659-AAF5-BB515C3818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32605" y="2724273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9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F711FAA1-2433-4F75-B7CC-C8D36C4019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6491" y="2121359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0" name="graph_4" title="Icon of a pie chart">
            <a:extLst>
              <a:ext uri="{FF2B5EF4-FFF2-40B4-BE49-F238E27FC236}">
                <a16:creationId xmlns:a16="http://schemas.microsoft.com/office/drawing/2014/main" id="{3E166736-A572-4CB6-A06F-3E8B3866CC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44620" y="2121359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7306091F-C2D7-47B5-88D5-EF9F1C1629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48519" y="2121359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2" name="LineChart_E9E6" title="Icon of a line chart with points of varying heights">
            <a:extLst>
              <a:ext uri="{FF2B5EF4-FFF2-40B4-BE49-F238E27FC236}">
                <a16:creationId xmlns:a16="http://schemas.microsoft.com/office/drawing/2014/main" id="{BE7F1CF8-7EF7-4BBB-ABD5-A9E90B2E19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00037" y="2724273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BarChartVertical_E9EC" title="Icon of a vertical bar graph">
            <a:extLst>
              <a:ext uri="{FF2B5EF4-FFF2-40B4-BE49-F238E27FC236}">
                <a16:creationId xmlns:a16="http://schemas.microsoft.com/office/drawing/2014/main" id="{FD983D60-D3FF-4EF2-9896-511353C3F9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39938" y="3194967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4" name="BarChartHorizontal_E9EB" title="Icon of a horizontal bar graph">
            <a:extLst>
              <a:ext uri="{FF2B5EF4-FFF2-40B4-BE49-F238E27FC236}">
                <a16:creationId xmlns:a16="http://schemas.microsoft.com/office/drawing/2014/main" id="{2F2104BF-0A7B-4A63-882A-C69587F768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90436" y="3194967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5" name="ScatterChart" title="Icon of a chart with dots scattered in it">
            <a:extLst>
              <a:ext uri="{FF2B5EF4-FFF2-40B4-BE49-F238E27FC236}">
                <a16:creationId xmlns:a16="http://schemas.microsoft.com/office/drawing/2014/main" id="{8857CE34-0D16-454A-A218-C12479F004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44620" y="3194967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6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C7257557-DEDE-42FD-965B-82F7C20FBF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77225" y="756268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7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23B17511-C280-49CA-B65F-BAC685FB333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11111" y="153354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8" name="graph_4" title="Icon of a pie chart">
            <a:extLst>
              <a:ext uri="{FF2B5EF4-FFF2-40B4-BE49-F238E27FC236}">
                <a16:creationId xmlns:a16="http://schemas.microsoft.com/office/drawing/2014/main" id="{346F1CCB-193E-4749-8162-182A1F27A0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689240" y="153354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9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CFEDEEE7-9B8F-4937-AB53-58829FB13E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93139" y="153354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0" name="LineChart_E9E6" title="Icon of a line chart with points of varying heights">
            <a:extLst>
              <a:ext uri="{FF2B5EF4-FFF2-40B4-BE49-F238E27FC236}">
                <a16:creationId xmlns:a16="http://schemas.microsoft.com/office/drawing/2014/main" id="{77F53E39-03C3-423B-B20B-F64297FA7B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44657" y="756268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1" name="BarChartVertical_E9EC" title="Icon of a vertical bar graph">
            <a:extLst>
              <a:ext uri="{FF2B5EF4-FFF2-40B4-BE49-F238E27FC236}">
                <a16:creationId xmlns:a16="http://schemas.microsoft.com/office/drawing/2014/main" id="{4E83A387-DE35-47B6-B79C-6EC7D622D2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84558" y="1226962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2" name="BarChartHorizontal_E9EB" title="Icon of a horizontal bar graph">
            <a:extLst>
              <a:ext uri="{FF2B5EF4-FFF2-40B4-BE49-F238E27FC236}">
                <a16:creationId xmlns:a16="http://schemas.microsoft.com/office/drawing/2014/main" id="{9FD42B51-4BF5-4D58-842E-CA1BD235B3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35056" y="1226962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ScatterChart" title="Icon of a chart with dots scattered in it">
            <a:extLst>
              <a:ext uri="{FF2B5EF4-FFF2-40B4-BE49-F238E27FC236}">
                <a16:creationId xmlns:a16="http://schemas.microsoft.com/office/drawing/2014/main" id="{57D7F07C-6C38-4BAF-8D7E-781B2D777D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689240" y="1226962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BCEEEB2E-E091-4FF6-BF75-1A3A92AA5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24640" y="2724273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814DFD5C-FA29-4ECC-9AA4-ACA8574859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8526" y="2121359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graph_4" title="Icon of a pie chart">
            <a:extLst>
              <a:ext uri="{FF2B5EF4-FFF2-40B4-BE49-F238E27FC236}">
                <a16:creationId xmlns:a16="http://schemas.microsoft.com/office/drawing/2014/main" id="{BFA9C047-C56A-446A-AF53-FE1800D7CA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736655" y="2121359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324D629E-EE1A-4AB5-AAFE-DD89DC384B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40554" y="2121359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LineChart_E9E6" title="Icon of a line chart with points of varying heights">
            <a:extLst>
              <a:ext uri="{FF2B5EF4-FFF2-40B4-BE49-F238E27FC236}">
                <a16:creationId xmlns:a16="http://schemas.microsoft.com/office/drawing/2014/main" id="{E803352D-9B57-43A6-9DDD-4116998C62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92072" y="2724273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BarChartVertical_E9EC" title="Icon of a vertical bar graph">
            <a:extLst>
              <a:ext uri="{FF2B5EF4-FFF2-40B4-BE49-F238E27FC236}">
                <a16:creationId xmlns:a16="http://schemas.microsoft.com/office/drawing/2014/main" id="{849343FF-7F1F-4A1F-BA95-05FFCFCB0A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31973" y="3194967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0" name="BarChartHorizontal_E9EB" title="Icon of a horizontal bar graph">
            <a:extLst>
              <a:ext uri="{FF2B5EF4-FFF2-40B4-BE49-F238E27FC236}">
                <a16:creationId xmlns:a16="http://schemas.microsoft.com/office/drawing/2014/main" id="{7C8A5B52-D09A-4E94-9B46-AA1A7C8976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2471" y="3194967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1" name="ScatterChart" title="Icon of a chart with dots scattered in it">
            <a:extLst>
              <a:ext uri="{FF2B5EF4-FFF2-40B4-BE49-F238E27FC236}">
                <a16:creationId xmlns:a16="http://schemas.microsoft.com/office/drawing/2014/main" id="{5925D96C-4FBB-4874-95D8-880DD48F5A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736655" y="3194967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0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D4916006-12ED-4BD2-9CA0-BFB7EA8D57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48787" y="4555411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1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BB80D815-8D77-4577-BBEC-20EBD9A4D5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82673" y="3952497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2" name="graph_4" title="Icon of a pie chart">
            <a:extLst>
              <a:ext uri="{FF2B5EF4-FFF2-40B4-BE49-F238E27FC236}">
                <a16:creationId xmlns:a16="http://schemas.microsoft.com/office/drawing/2014/main" id="{BED779EC-F185-4973-A0D7-C6D4F254E8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60802" y="3952497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3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17D6F09A-3B46-4067-99E7-CDCCDABDE6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4701" y="3952497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4" name="LineChart_E9E6" title="Icon of a line chart with points of varying heights">
            <a:extLst>
              <a:ext uri="{FF2B5EF4-FFF2-40B4-BE49-F238E27FC236}">
                <a16:creationId xmlns:a16="http://schemas.microsoft.com/office/drawing/2014/main" id="{A843CEDF-453F-456A-9B58-E09AA858DC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6219" y="4555411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5" name="BarChartVertical_E9EC" title="Icon of a vertical bar graph">
            <a:extLst>
              <a:ext uri="{FF2B5EF4-FFF2-40B4-BE49-F238E27FC236}">
                <a16:creationId xmlns:a16="http://schemas.microsoft.com/office/drawing/2014/main" id="{0F8C28AF-2C1F-49E1-BF3A-540F11DAB8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6120" y="5026105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6" name="BarChartHorizontal_E9EB" title="Icon of a horizontal bar graph">
            <a:extLst>
              <a:ext uri="{FF2B5EF4-FFF2-40B4-BE49-F238E27FC236}">
                <a16:creationId xmlns:a16="http://schemas.microsoft.com/office/drawing/2014/main" id="{D8B12861-39D9-4EF4-ABB8-0573DAA2C3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06618" y="5026105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7" name="ScatterChart" title="Icon of a chart with dots scattered in it">
            <a:extLst>
              <a:ext uri="{FF2B5EF4-FFF2-40B4-BE49-F238E27FC236}">
                <a16:creationId xmlns:a16="http://schemas.microsoft.com/office/drawing/2014/main" id="{EEA9F3D7-9F8A-4C0E-BF9B-23171EFEBF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60802" y="5026105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8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48F6D952-01A2-46EB-BF3F-272A5FD2F3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61021" y="4556998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9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4AF7F8F0-19B0-4385-ACCB-DC2CE0F412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94907" y="3954084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0" name="graph_4" title="Icon of a pie chart">
            <a:extLst>
              <a:ext uri="{FF2B5EF4-FFF2-40B4-BE49-F238E27FC236}">
                <a16:creationId xmlns:a16="http://schemas.microsoft.com/office/drawing/2014/main" id="{ECCD41C3-B47C-4180-9B83-58B6BDFF4B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73036" y="3954084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1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62ADEE5A-3D4C-4576-8842-9D72001A0C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76935" y="3954084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2" name="LineChart_E9E6" title="Icon of a line chart with points of varying heights">
            <a:extLst>
              <a:ext uri="{FF2B5EF4-FFF2-40B4-BE49-F238E27FC236}">
                <a16:creationId xmlns:a16="http://schemas.microsoft.com/office/drawing/2014/main" id="{F1F95D93-ABED-4EE2-8254-04CA87AA45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28453" y="4556998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3" name="BarChartVertical_E9EC" title="Icon of a vertical bar graph">
            <a:extLst>
              <a:ext uri="{FF2B5EF4-FFF2-40B4-BE49-F238E27FC236}">
                <a16:creationId xmlns:a16="http://schemas.microsoft.com/office/drawing/2014/main" id="{715DA0FF-A8F5-4D04-91C8-75409A9E74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68354" y="5027692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4" name="BarChartHorizontal_E9EB" title="Icon of a horizontal bar graph">
            <a:extLst>
              <a:ext uri="{FF2B5EF4-FFF2-40B4-BE49-F238E27FC236}">
                <a16:creationId xmlns:a16="http://schemas.microsoft.com/office/drawing/2014/main" id="{477C62DE-5176-42CB-ADDE-951240CCCF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18852" y="5027692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5" name="ScatterChart" title="Icon of a chart with dots scattered in it">
            <a:extLst>
              <a:ext uri="{FF2B5EF4-FFF2-40B4-BE49-F238E27FC236}">
                <a16:creationId xmlns:a16="http://schemas.microsoft.com/office/drawing/2014/main" id="{BCCAD578-38B2-4194-AD74-1E4CF7E1ED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73036" y="5027692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6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6639C07E-18D5-497C-963B-2D04E13D8F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82673" y="5891134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7" name="graph_4" title="Icon of a pie chart">
            <a:extLst>
              <a:ext uri="{FF2B5EF4-FFF2-40B4-BE49-F238E27FC236}">
                <a16:creationId xmlns:a16="http://schemas.microsoft.com/office/drawing/2014/main" id="{0E0B9CED-C151-4F60-84A4-09AE195CAF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60802" y="5891134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8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AB6A2A19-DFBC-4846-B37A-E7439F2EC2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4701" y="5891134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9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D526C803-5C9A-470D-AF00-2084C5C232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90436" y="5886596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0" name="graph_4" title="Icon of a pie chart">
            <a:extLst>
              <a:ext uri="{FF2B5EF4-FFF2-40B4-BE49-F238E27FC236}">
                <a16:creationId xmlns:a16="http://schemas.microsoft.com/office/drawing/2014/main" id="{14CE9A0F-7E12-4B6C-BFC3-D3DBB2C6DE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68565" y="5886596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1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AB7574A6-EAC0-47F8-A971-E588CA29A7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72464" y="5925219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2" name="Financial_E7BB" title="Icon of a chart made of vertical lines with a line tracing the top of each, turning into an arrow pointing up">
            <a:extLst>
              <a:ext uri="{FF2B5EF4-FFF2-40B4-BE49-F238E27FC236}">
                <a16:creationId xmlns:a16="http://schemas.microsoft.com/office/drawing/2014/main" id="{A0CC0F33-ED73-43D9-8872-F29A146029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01170" y="4571745"/>
            <a:ext cx="410030" cy="365760"/>
          </a:xfrm>
          <a:custGeom>
            <a:avLst/>
            <a:gdLst>
              <a:gd name="T0" fmla="*/ 47 w 4770"/>
              <a:gd name="T1" fmla="*/ 4255 h 4255"/>
              <a:gd name="T2" fmla="*/ 47 w 4770"/>
              <a:gd name="T3" fmla="*/ 3626 h 4255"/>
              <a:gd name="T4" fmla="*/ 676 w 4770"/>
              <a:gd name="T5" fmla="*/ 4255 h 4255"/>
              <a:gd name="T6" fmla="*/ 676 w 4770"/>
              <a:gd name="T7" fmla="*/ 2996 h 4255"/>
              <a:gd name="T8" fmla="*/ 1306 w 4770"/>
              <a:gd name="T9" fmla="*/ 4255 h 4255"/>
              <a:gd name="T10" fmla="*/ 1306 w 4770"/>
              <a:gd name="T11" fmla="*/ 2366 h 4255"/>
              <a:gd name="T12" fmla="*/ 1935 w 4770"/>
              <a:gd name="T13" fmla="*/ 4255 h 4255"/>
              <a:gd name="T14" fmla="*/ 1935 w 4770"/>
              <a:gd name="T15" fmla="*/ 1736 h 4255"/>
              <a:gd name="T16" fmla="*/ 2564 w 4770"/>
              <a:gd name="T17" fmla="*/ 4255 h 4255"/>
              <a:gd name="T18" fmla="*/ 2564 w 4770"/>
              <a:gd name="T19" fmla="*/ 1736 h 4255"/>
              <a:gd name="T20" fmla="*/ 3194 w 4770"/>
              <a:gd name="T21" fmla="*/ 4255 h 4255"/>
              <a:gd name="T22" fmla="*/ 3194 w 4770"/>
              <a:gd name="T23" fmla="*/ 2361 h 4255"/>
              <a:gd name="T24" fmla="*/ 3823 w 4770"/>
              <a:gd name="T25" fmla="*/ 4255 h 4255"/>
              <a:gd name="T26" fmla="*/ 3823 w 4770"/>
              <a:gd name="T27" fmla="*/ 1736 h 4255"/>
              <a:gd name="T28" fmla="*/ 4453 w 4770"/>
              <a:gd name="T29" fmla="*/ 4255 h 4255"/>
              <a:gd name="T30" fmla="*/ 4453 w 4770"/>
              <a:gd name="T31" fmla="*/ 1424 h 4255"/>
              <a:gd name="T32" fmla="*/ 4760 w 4770"/>
              <a:gd name="T33" fmla="*/ 5 h 4255"/>
              <a:gd name="T34" fmla="*/ 3191 w 4770"/>
              <a:gd name="T35" fmla="*/ 1575 h 4255"/>
              <a:gd name="T36" fmla="*/ 2247 w 4770"/>
              <a:gd name="T37" fmla="*/ 630 h 4255"/>
              <a:gd name="T38" fmla="*/ 0 w 4770"/>
              <a:gd name="T39" fmla="*/ 2879 h 4255"/>
              <a:gd name="T40" fmla="*/ 4770 w 4770"/>
              <a:gd name="T41" fmla="*/ 948 h 4255"/>
              <a:gd name="T42" fmla="*/ 4770 w 4770"/>
              <a:gd name="T43" fmla="*/ 0 h 4255"/>
              <a:gd name="T44" fmla="*/ 3818 w 4770"/>
              <a:gd name="T45" fmla="*/ 0 h 4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0" h="4255">
                <a:moveTo>
                  <a:pt x="47" y="4255"/>
                </a:moveTo>
                <a:lnTo>
                  <a:pt x="47" y="3626"/>
                </a:lnTo>
                <a:moveTo>
                  <a:pt x="676" y="4255"/>
                </a:moveTo>
                <a:lnTo>
                  <a:pt x="676" y="2996"/>
                </a:lnTo>
                <a:moveTo>
                  <a:pt x="1306" y="4255"/>
                </a:moveTo>
                <a:lnTo>
                  <a:pt x="1306" y="2366"/>
                </a:lnTo>
                <a:moveTo>
                  <a:pt x="1935" y="4255"/>
                </a:moveTo>
                <a:lnTo>
                  <a:pt x="1935" y="1736"/>
                </a:lnTo>
                <a:moveTo>
                  <a:pt x="2564" y="4255"/>
                </a:moveTo>
                <a:lnTo>
                  <a:pt x="2564" y="1736"/>
                </a:lnTo>
                <a:moveTo>
                  <a:pt x="3194" y="4255"/>
                </a:moveTo>
                <a:lnTo>
                  <a:pt x="3194" y="2361"/>
                </a:lnTo>
                <a:moveTo>
                  <a:pt x="3823" y="4255"/>
                </a:moveTo>
                <a:lnTo>
                  <a:pt x="3823" y="1736"/>
                </a:lnTo>
                <a:moveTo>
                  <a:pt x="4453" y="4255"/>
                </a:moveTo>
                <a:lnTo>
                  <a:pt x="4453" y="1424"/>
                </a:lnTo>
                <a:moveTo>
                  <a:pt x="4760" y="5"/>
                </a:moveTo>
                <a:lnTo>
                  <a:pt x="3191" y="1575"/>
                </a:lnTo>
                <a:lnTo>
                  <a:pt x="2247" y="630"/>
                </a:lnTo>
                <a:lnTo>
                  <a:pt x="0" y="2879"/>
                </a:lnTo>
                <a:moveTo>
                  <a:pt x="4770" y="948"/>
                </a:moveTo>
                <a:lnTo>
                  <a:pt x="4770" y="0"/>
                </a:lnTo>
                <a:lnTo>
                  <a:pt x="3818" y="0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3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9C7B93B3-F620-44DF-8618-411DC14985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35056" y="3968831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4" name="graph_4" title="Icon of a pie chart">
            <a:extLst>
              <a:ext uri="{FF2B5EF4-FFF2-40B4-BE49-F238E27FC236}">
                <a16:creationId xmlns:a16="http://schemas.microsoft.com/office/drawing/2014/main" id="{25F8156B-7053-4EC1-8C4A-13D8B21A2C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713185" y="3968831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5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6EBA0C9A-6F67-46C6-89C1-739EA0034F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17084" y="3968831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6" name="LineChart_E9E6" title="Icon of a line chart with points of varying heights">
            <a:extLst>
              <a:ext uri="{FF2B5EF4-FFF2-40B4-BE49-F238E27FC236}">
                <a16:creationId xmlns:a16="http://schemas.microsoft.com/office/drawing/2014/main" id="{8FD9419A-3D3D-433D-B07E-C9110740E6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68602" y="4571745"/>
            <a:ext cx="365674" cy="365760"/>
          </a:xfrm>
          <a:custGeom>
            <a:avLst/>
            <a:gdLst>
              <a:gd name="T0" fmla="*/ 4249 w 4249"/>
              <a:gd name="T1" fmla="*/ 4250 h 4250"/>
              <a:gd name="T2" fmla="*/ 0 w 4249"/>
              <a:gd name="T3" fmla="*/ 4250 h 4250"/>
              <a:gd name="T4" fmla="*/ 0 w 4249"/>
              <a:gd name="T5" fmla="*/ 0 h 4250"/>
              <a:gd name="T6" fmla="*/ 4249 w 4249"/>
              <a:gd name="T7" fmla="*/ 1428 h 4250"/>
              <a:gd name="T8" fmla="*/ 3621 w 4249"/>
              <a:gd name="T9" fmla="*/ 800 h 4250"/>
              <a:gd name="T10" fmla="*/ 1893 w 4249"/>
              <a:gd name="T11" fmla="*/ 2527 h 4250"/>
              <a:gd name="T12" fmla="*/ 1265 w 4249"/>
              <a:gd name="T13" fmla="*/ 1899 h 4250"/>
              <a:gd name="T14" fmla="*/ 3 w 4249"/>
              <a:gd name="T15" fmla="*/ 3161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49" h="4250">
                <a:moveTo>
                  <a:pt x="4249" y="4250"/>
                </a:moveTo>
                <a:lnTo>
                  <a:pt x="0" y="4250"/>
                </a:lnTo>
                <a:lnTo>
                  <a:pt x="0" y="0"/>
                </a:lnTo>
                <a:moveTo>
                  <a:pt x="4249" y="1428"/>
                </a:moveTo>
                <a:lnTo>
                  <a:pt x="3621" y="800"/>
                </a:lnTo>
                <a:lnTo>
                  <a:pt x="1893" y="2527"/>
                </a:lnTo>
                <a:lnTo>
                  <a:pt x="1265" y="1899"/>
                </a:lnTo>
                <a:lnTo>
                  <a:pt x="3" y="316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7" name="BarChartVertical_E9EC" title="Icon of a vertical bar graph">
            <a:extLst>
              <a:ext uri="{FF2B5EF4-FFF2-40B4-BE49-F238E27FC236}">
                <a16:creationId xmlns:a16="http://schemas.microsoft.com/office/drawing/2014/main" id="{6EF701FC-45E0-491A-9402-BD96DD5EB1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08503" y="5042439"/>
            <a:ext cx="365674" cy="365760"/>
          </a:xfrm>
          <a:custGeom>
            <a:avLst/>
            <a:gdLst>
              <a:gd name="T0" fmla="*/ 630 w 4250"/>
              <a:gd name="T1" fmla="*/ 3622 h 4251"/>
              <a:gd name="T2" fmla="*/ 630 w 4250"/>
              <a:gd name="T3" fmla="*/ 1102 h 4251"/>
              <a:gd name="T4" fmla="*/ 1259 w 4250"/>
              <a:gd name="T5" fmla="*/ 1102 h 4251"/>
              <a:gd name="T6" fmla="*/ 1259 w 4250"/>
              <a:gd name="T7" fmla="*/ 3622 h 4251"/>
              <a:gd name="T8" fmla="*/ 630 w 4250"/>
              <a:gd name="T9" fmla="*/ 3622 h 4251"/>
              <a:gd name="T10" fmla="*/ 2519 w 4250"/>
              <a:gd name="T11" fmla="*/ 3622 h 4251"/>
              <a:gd name="T12" fmla="*/ 2519 w 4250"/>
              <a:gd name="T13" fmla="*/ 1732 h 4251"/>
              <a:gd name="T14" fmla="*/ 1889 w 4250"/>
              <a:gd name="T15" fmla="*/ 1732 h 4251"/>
              <a:gd name="T16" fmla="*/ 1889 w 4250"/>
              <a:gd name="T17" fmla="*/ 3622 h 4251"/>
              <a:gd name="T18" fmla="*/ 2519 w 4250"/>
              <a:gd name="T19" fmla="*/ 3622 h 4251"/>
              <a:gd name="T20" fmla="*/ 3778 w 4250"/>
              <a:gd name="T21" fmla="*/ 3622 h 4251"/>
              <a:gd name="T22" fmla="*/ 3778 w 4250"/>
              <a:gd name="T23" fmla="*/ 472 h 4251"/>
              <a:gd name="T24" fmla="*/ 3149 w 4250"/>
              <a:gd name="T25" fmla="*/ 472 h 4251"/>
              <a:gd name="T26" fmla="*/ 3149 w 4250"/>
              <a:gd name="T27" fmla="*/ 3622 h 4251"/>
              <a:gd name="T28" fmla="*/ 3778 w 4250"/>
              <a:gd name="T29" fmla="*/ 3622 h 4251"/>
              <a:gd name="T30" fmla="*/ 0 w 4250"/>
              <a:gd name="T31" fmla="*/ 0 h 4251"/>
              <a:gd name="T32" fmla="*/ 0 w 4250"/>
              <a:gd name="T33" fmla="*/ 4251 h 4251"/>
              <a:gd name="T34" fmla="*/ 4250 w 4250"/>
              <a:gd name="T35" fmla="*/ 4251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50" h="4251">
                <a:moveTo>
                  <a:pt x="630" y="3622"/>
                </a:moveTo>
                <a:lnTo>
                  <a:pt x="630" y="1102"/>
                </a:lnTo>
                <a:lnTo>
                  <a:pt x="1259" y="1102"/>
                </a:lnTo>
                <a:lnTo>
                  <a:pt x="1259" y="3622"/>
                </a:lnTo>
                <a:lnTo>
                  <a:pt x="630" y="3622"/>
                </a:lnTo>
                <a:moveTo>
                  <a:pt x="2519" y="3622"/>
                </a:moveTo>
                <a:lnTo>
                  <a:pt x="2519" y="1732"/>
                </a:lnTo>
                <a:lnTo>
                  <a:pt x="1889" y="1732"/>
                </a:lnTo>
                <a:lnTo>
                  <a:pt x="1889" y="3622"/>
                </a:lnTo>
                <a:lnTo>
                  <a:pt x="2519" y="3622"/>
                </a:lnTo>
                <a:moveTo>
                  <a:pt x="3778" y="3622"/>
                </a:moveTo>
                <a:lnTo>
                  <a:pt x="3778" y="472"/>
                </a:lnTo>
                <a:lnTo>
                  <a:pt x="3149" y="472"/>
                </a:lnTo>
                <a:lnTo>
                  <a:pt x="3149" y="3622"/>
                </a:lnTo>
                <a:lnTo>
                  <a:pt x="3778" y="3622"/>
                </a:lnTo>
                <a:moveTo>
                  <a:pt x="0" y="0"/>
                </a:moveTo>
                <a:lnTo>
                  <a:pt x="0" y="4251"/>
                </a:lnTo>
                <a:lnTo>
                  <a:pt x="4250" y="4251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8" name="BarChartHorizontal_E9EB" title="Icon of a horizontal bar graph">
            <a:extLst>
              <a:ext uri="{FF2B5EF4-FFF2-40B4-BE49-F238E27FC236}">
                <a16:creationId xmlns:a16="http://schemas.microsoft.com/office/drawing/2014/main" id="{E81971A2-B5F8-4B59-AC15-9139C01F69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59001" y="5042439"/>
            <a:ext cx="365760" cy="365760"/>
          </a:xfrm>
          <a:custGeom>
            <a:avLst/>
            <a:gdLst>
              <a:gd name="T0" fmla="*/ 105 w 709"/>
              <a:gd name="T1" fmla="*/ 184 h 709"/>
              <a:gd name="T2" fmla="*/ 105 w 709"/>
              <a:gd name="T3" fmla="*/ 79 h 709"/>
              <a:gd name="T4" fmla="*/ 525 w 709"/>
              <a:gd name="T5" fmla="*/ 79 h 709"/>
              <a:gd name="T6" fmla="*/ 525 w 709"/>
              <a:gd name="T7" fmla="*/ 184 h 709"/>
              <a:gd name="T8" fmla="*/ 105 w 709"/>
              <a:gd name="T9" fmla="*/ 184 h 709"/>
              <a:gd name="T10" fmla="*/ 420 w 709"/>
              <a:gd name="T11" fmla="*/ 394 h 709"/>
              <a:gd name="T12" fmla="*/ 420 w 709"/>
              <a:gd name="T13" fmla="*/ 289 h 709"/>
              <a:gd name="T14" fmla="*/ 105 w 709"/>
              <a:gd name="T15" fmla="*/ 289 h 709"/>
              <a:gd name="T16" fmla="*/ 105 w 709"/>
              <a:gd name="T17" fmla="*/ 394 h 709"/>
              <a:gd name="T18" fmla="*/ 420 w 709"/>
              <a:gd name="T19" fmla="*/ 394 h 709"/>
              <a:gd name="T20" fmla="*/ 630 w 709"/>
              <a:gd name="T21" fmla="*/ 604 h 709"/>
              <a:gd name="T22" fmla="*/ 630 w 709"/>
              <a:gd name="T23" fmla="*/ 499 h 709"/>
              <a:gd name="T24" fmla="*/ 105 w 709"/>
              <a:gd name="T25" fmla="*/ 499 h 709"/>
              <a:gd name="T26" fmla="*/ 105 w 709"/>
              <a:gd name="T27" fmla="*/ 604 h 709"/>
              <a:gd name="T28" fmla="*/ 630 w 709"/>
              <a:gd name="T29" fmla="*/ 604 h 709"/>
              <a:gd name="T30" fmla="*/ 0 w 709"/>
              <a:gd name="T31" fmla="*/ 0 h 709"/>
              <a:gd name="T32" fmla="*/ 0 w 709"/>
              <a:gd name="T33" fmla="*/ 709 h 709"/>
              <a:gd name="T34" fmla="*/ 709 w 709"/>
              <a:gd name="T3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9" h="709">
                <a:moveTo>
                  <a:pt x="105" y="184"/>
                </a:moveTo>
                <a:lnTo>
                  <a:pt x="105" y="79"/>
                </a:lnTo>
                <a:lnTo>
                  <a:pt x="525" y="79"/>
                </a:lnTo>
                <a:lnTo>
                  <a:pt x="525" y="184"/>
                </a:lnTo>
                <a:lnTo>
                  <a:pt x="105" y="184"/>
                </a:lnTo>
                <a:moveTo>
                  <a:pt x="420" y="394"/>
                </a:moveTo>
                <a:lnTo>
                  <a:pt x="420" y="289"/>
                </a:lnTo>
                <a:lnTo>
                  <a:pt x="105" y="289"/>
                </a:lnTo>
                <a:lnTo>
                  <a:pt x="105" y="394"/>
                </a:lnTo>
                <a:lnTo>
                  <a:pt x="420" y="394"/>
                </a:lnTo>
                <a:moveTo>
                  <a:pt x="630" y="604"/>
                </a:moveTo>
                <a:lnTo>
                  <a:pt x="630" y="499"/>
                </a:lnTo>
                <a:lnTo>
                  <a:pt x="105" y="499"/>
                </a:lnTo>
                <a:lnTo>
                  <a:pt x="105" y="604"/>
                </a:lnTo>
                <a:lnTo>
                  <a:pt x="630" y="604"/>
                </a:lnTo>
                <a:moveTo>
                  <a:pt x="0" y="0"/>
                </a:moveTo>
                <a:lnTo>
                  <a:pt x="0" y="709"/>
                </a:lnTo>
                <a:lnTo>
                  <a:pt x="709" y="709"/>
                </a:ln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9" name="ScatterChart" title="Icon of a chart with dots scattered in it">
            <a:extLst>
              <a:ext uri="{FF2B5EF4-FFF2-40B4-BE49-F238E27FC236}">
                <a16:creationId xmlns:a16="http://schemas.microsoft.com/office/drawing/2014/main" id="{4BFE0310-B13F-4FB2-9761-28235E7C3D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713185" y="5042439"/>
            <a:ext cx="365587" cy="365760"/>
          </a:xfrm>
          <a:custGeom>
            <a:avLst/>
            <a:gdLst>
              <a:gd name="T0" fmla="*/ 897 w 3375"/>
              <a:gd name="T1" fmla="*/ 2673 h 3375"/>
              <a:gd name="T2" fmla="*/ 844 w 3375"/>
              <a:gd name="T3" fmla="*/ 2726 h 3375"/>
              <a:gd name="T4" fmla="*/ 792 w 3375"/>
              <a:gd name="T5" fmla="*/ 2673 h 3375"/>
              <a:gd name="T6" fmla="*/ 844 w 3375"/>
              <a:gd name="T7" fmla="*/ 2621 h 3375"/>
              <a:gd name="T8" fmla="*/ 897 w 3375"/>
              <a:gd name="T9" fmla="*/ 2673 h 3375"/>
              <a:gd name="T10" fmla="*/ 1635 w 3375"/>
              <a:gd name="T11" fmla="*/ 631 h 3375"/>
              <a:gd name="T12" fmla="*/ 1582 w 3375"/>
              <a:gd name="T13" fmla="*/ 684 h 3375"/>
              <a:gd name="T14" fmla="*/ 1635 w 3375"/>
              <a:gd name="T15" fmla="*/ 737 h 3375"/>
              <a:gd name="T16" fmla="*/ 1688 w 3375"/>
              <a:gd name="T17" fmla="*/ 684 h 3375"/>
              <a:gd name="T18" fmla="*/ 1635 w 3375"/>
              <a:gd name="T19" fmla="*/ 631 h 3375"/>
              <a:gd name="T20" fmla="*/ 1068 w 3375"/>
              <a:gd name="T21" fmla="*/ 1319 h 3375"/>
              <a:gd name="T22" fmla="*/ 1015 w 3375"/>
              <a:gd name="T23" fmla="*/ 1372 h 3375"/>
              <a:gd name="T24" fmla="*/ 1068 w 3375"/>
              <a:gd name="T25" fmla="*/ 1425 h 3375"/>
              <a:gd name="T26" fmla="*/ 1120 w 3375"/>
              <a:gd name="T27" fmla="*/ 1372 h 3375"/>
              <a:gd name="T28" fmla="*/ 1068 w 3375"/>
              <a:gd name="T29" fmla="*/ 1319 h 3375"/>
              <a:gd name="T30" fmla="*/ 2934 w 3375"/>
              <a:gd name="T31" fmla="*/ 1497 h 3375"/>
              <a:gd name="T32" fmla="*/ 2881 w 3375"/>
              <a:gd name="T33" fmla="*/ 1549 h 3375"/>
              <a:gd name="T34" fmla="*/ 2934 w 3375"/>
              <a:gd name="T35" fmla="*/ 1602 h 3375"/>
              <a:gd name="T36" fmla="*/ 2987 w 3375"/>
              <a:gd name="T37" fmla="*/ 1549 h 3375"/>
              <a:gd name="T38" fmla="*/ 2934 w 3375"/>
              <a:gd name="T39" fmla="*/ 1497 h 3375"/>
              <a:gd name="T40" fmla="*/ 1846 w 3375"/>
              <a:gd name="T41" fmla="*/ 2170 h 3375"/>
              <a:gd name="T42" fmla="*/ 1793 w 3375"/>
              <a:gd name="T43" fmla="*/ 2223 h 3375"/>
              <a:gd name="T44" fmla="*/ 1846 w 3375"/>
              <a:gd name="T45" fmla="*/ 2275 h 3375"/>
              <a:gd name="T46" fmla="*/ 1898 w 3375"/>
              <a:gd name="T47" fmla="*/ 2223 h 3375"/>
              <a:gd name="T48" fmla="*/ 1846 w 3375"/>
              <a:gd name="T49" fmla="*/ 2170 h 3375"/>
              <a:gd name="T50" fmla="*/ 2723 w 3375"/>
              <a:gd name="T51" fmla="*/ 684 h 3375"/>
              <a:gd name="T52" fmla="*/ 2671 w 3375"/>
              <a:gd name="T53" fmla="*/ 737 h 3375"/>
              <a:gd name="T54" fmla="*/ 2723 w 3375"/>
              <a:gd name="T55" fmla="*/ 789 h 3375"/>
              <a:gd name="T56" fmla="*/ 2776 w 3375"/>
              <a:gd name="T57" fmla="*/ 737 h 3375"/>
              <a:gd name="T58" fmla="*/ 2723 w 3375"/>
              <a:gd name="T59" fmla="*/ 684 h 3375"/>
              <a:gd name="T60" fmla="*/ 0 w 3375"/>
              <a:gd name="T61" fmla="*/ 0 h 3375"/>
              <a:gd name="T62" fmla="*/ 0 w 3375"/>
              <a:gd name="T63" fmla="*/ 3375 h 3375"/>
              <a:gd name="T64" fmla="*/ 3375 w 3375"/>
              <a:gd name="T65" fmla="*/ 3375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75" h="3375">
                <a:moveTo>
                  <a:pt x="897" y="2673"/>
                </a:moveTo>
                <a:cubicBezTo>
                  <a:pt x="897" y="2702"/>
                  <a:pt x="873" y="2726"/>
                  <a:pt x="844" y="2726"/>
                </a:cubicBezTo>
                <a:cubicBezTo>
                  <a:pt x="815" y="2726"/>
                  <a:pt x="792" y="2702"/>
                  <a:pt x="792" y="2673"/>
                </a:cubicBezTo>
                <a:cubicBezTo>
                  <a:pt x="792" y="2644"/>
                  <a:pt x="815" y="2621"/>
                  <a:pt x="844" y="2621"/>
                </a:cubicBezTo>
                <a:cubicBezTo>
                  <a:pt x="873" y="2621"/>
                  <a:pt x="897" y="2644"/>
                  <a:pt x="897" y="2673"/>
                </a:cubicBezTo>
                <a:close/>
                <a:moveTo>
                  <a:pt x="1635" y="631"/>
                </a:moveTo>
                <a:cubicBezTo>
                  <a:pt x="1606" y="631"/>
                  <a:pt x="1582" y="655"/>
                  <a:pt x="1582" y="684"/>
                </a:cubicBezTo>
                <a:cubicBezTo>
                  <a:pt x="1582" y="713"/>
                  <a:pt x="1606" y="737"/>
                  <a:pt x="1635" y="737"/>
                </a:cubicBezTo>
                <a:cubicBezTo>
                  <a:pt x="1664" y="737"/>
                  <a:pt x="1688" y="713"/>
                  <a:pt x="1688" y="684"/>
                </a:cubicBezTo>
                <a:cubicBezTo>
                  <a:pt x="1688" y="655"/>
                  <a:pt x="1664" y="631"/>
                  <a:pt x="1635" y="631"/>
                </a:cubicBezTo>
                <a:close/>
                <a:moveTo>
                  <a:pt x="1068" y="1319"/>
                </a:moveTo>
                <a:cubicBezTo>
                  <a:pt x="1039" y="1319"/>
                  <a:pt x="1015" y="1343"/>
                  <a:pt x="1015" y="1372"/>
                </a:cubicBezTo>
                <a:cubicBezTo>
                  <a:pt x="1015" y="1401"/>
                  <a:pt x="1039" y="1425"/>
                  <a:pt x="1068" y="1425"/>
                </a:cubicBezTo>
                <a:cubicBezTo>
                  <a:pt x="1097" y="1425"/>
                  <a:pt x="1120" y="1401"/>
                  <a:pt x="1120" y="1372"/>
                </a:cubicBezTo>
                <a:cubicBezTo>
                  <a:pt x="1120" y="1343"/>
                  <a:pt x="1097" y="1319"/>
                  <a:pt x="1068" y="1319"/>
                </a:cubicBezTo>
                <a:close/>
                <a:moveTo>
                  <a:pt x="2934" y="1497"/>
                </a:moveTo>
                <a:cubicBezTo>
                  <a:pt x="2905" y="1497"/>
                  <a:pt x="2881" y="1520"/>
                  <a:pt x="2881" y="1549"/>
                </a:cubicBezTo>
                <a:cubicBezTo>
                  <a:pt x="2881" y="1578"/>
                  <a:pt x="2905" y="1602"/>
                  <a:pt x="2934" y="1602"/>
                </a:cubicBezTo>
                <a:cubicBezTo>
                  <a:pt x="2963" y="1602"/>
                  <a:pt x="2987" y="1578"/>
                  <a:pt x="2987" y="1549"/>
                </a:cubicBezTo>
                <a:cubicBezTo>
                  <a:pt x="2987" y="1520"/>
                  <a:pt x="2963" y="1497"/>
                  <a:pt x="2934" y="1497"/>
                </a:cubicBezTo>
                <a:close/>
                <a:moveTo>
                  <a:pt x="1846" y="2170"/>
                </a:moveTo>
                <a:cubicBezTo>
                  <a:pt x="1816" y="2170"/>
                  <a:pt x="1793" y="2194"/>
                  <a:pt x="1793" y="2223"/>
                </a:cubicBezTo>
                <a:cubicBezTo>
                  <a:pt x="1793" y="2252"/>
                  <a:pt x="1816" y="2275"/>
                  <a:pt x="1846" y="2275"/>
                </a:cubicBezTo>
                <a:cubicBezTo>
                  <a:pt x="1875" y="2275"/>
                  <a:pt x="1898" y="2252"/>
                  <a:pt x="1898" y="2223"/>
                </a:cubicBezTo>
                <a:cubicBezTo>
                  <a:pt x="1898" y="2194"/>
                  <a:pt x="1875" y="2170"/>
                  <a:pt x="1846" y="2170"/>
                </a:cubicBezTo>
                <a:close/>
                <a:moveTo>
                  <a:pt x="2723" y="684"/>
                </a:moveTo>
                <a:cubicBezTo>
                  <a:pt x="2694" y="684"/>
                  <a:pt x="2671" y="707"/>
                  <a:pt x="2671" y="737"/>
                </a:cubicBezTo>
                <a:cubicBezTo>
                  <a:pt x="2671" y="766"/>
                  <a:pt x="2694" y="789"/>
                  <a:pt x="2723" y="789"/>
                </a:cubicBezTo>
                <a:cubicBezTo>
                  <a:pt x="2753" y="789"/>
                  <a:pt x="2776" y="766"/>
                  <a:pt x="2776" y="737"/>
                </a:cubicBezTo>
                <a:cubicBezTo>
                  <a:pt x="2776" y="707"/>
                  <a:pt x="2753" y="684"/>
                  <a:pt x="2723" y="684"/>
                </a:cubicBezTo>
                <a:close/>
                <a:moveTo>
                  <a:pt x="0" y="0"/>
                </a:moveTo>
                <a:cubicBezTo>
                  <a:pt x="0" y="3375"/>
                  <a:pt x="0" y="3375"/>
                  <a:pt x="0" y="3375"/>
                </a:cubicBezTo>
                <a:cubicBezTo>
                  <a:pt x="3375" y="3375"/>
                  <a:pt x="3375" y="3375"/>
                  <a:pt x="3375" y="3375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0" name="Chart_E999" title="Icon of a line graph with an arrow at the end pointing up">
            <a:extLst>
              <a:ext uri="{FF2B5EF4-FFF2-40B4-BE49-F238E27FC236}">
                <a16:creationId xmlns:a16="http://schemas.microsoft.com/office/drawing/2014/main" id="{12C27920-B510-4DD4-B979-0AE7DD79FA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2471" y="5886596"/>
            <a:ext cx="365502" cy="365760"/>
          </a:xfrm>
          <a:custGeom>
            <a:avLst/>
            <a:gdLst>
              <a:gd name="T0" fmla="*/ 0 w 4245"/>
              <a:gd name="T1" fmla="*/ 0 h 4248"/>
              <a:gd name="T2" fmla="*/ 0 w 4245"/>
              <a:gd name="T3" fmla="*/ 4248 h 4248"/>
              <a:gd name="T4" fmla="*/ 4245 w 4245"/>
              <a:gd name="T5" fmla="*/ 4248 h 4248"/>
              <a:gd name="T6" fmla="*/ 4088 w 4245"/>
              <a:gd name="T7" fmla="*/ 1101 h 4248"/>
              <a:gd name="T8" fmla="*/ 2515 w 4245"/>
              <a:gd name="T9" fmla="*/ 2675 h 4248"/>
              <a:gd name="T10" fmla="*/ 1886 w 4245"/>
              <a:gd name="T11" fmla="*/ 2045 h 4248"/>
              <a:gd name="T12" fmla="*/ 0 w 4245"/>
              <a:gd name="T13" fmla="*/ 3933 h 4248"/>
              <a:gd name="T14" fmla="*/ 4088 w 4245"/>
              <a:gd name="T15" fmla="*/ 2203 h 4248"/>
              <a:gd name="T16" fmla="*/ 4088 w 4245"/>
              <a:gd name="T17" fmla="*/ 1101 h 4248"/>
              <a:gd name="T18" fmla="*/ 2987 w 4245"/>
              <a:gd name="T19" fmla="*/ 1101 h 4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5" h="4248">
                <a:moveTo>
                  <a:pt x="0" y="0"/>
                </a:moveTo>
                <a:lnTo>
                  <a:pt x="0" y="4248"/>
                </a:lnTo>
                <a:lnTo>
                  <a:pt x="4245" y="4248"/>
                </a:lnTo>
                <a:moveTo>
                  <a:pt x="4088" y="1101"/>
                </a:moveTo>
                <a:lnTo>
                  <a:pt x="2515" y="2675"/>
                </a:lnTo>
                <a:lnTo>
                  <a:pt x="1886" y="2045"/>
                </a:lnTo>
                <a:lnTo>
                  <a:pt x="0" y="3933"/>
                </a:lnTo>
                <a:moveTo>
                  <a:pt x="4088" y="2203"/>
                </a:moveTo>
                <a:lnTo>
                  <a:pt x="4088" y="1101"/>
                </a:lnTo>
                <a:lnTo>
                  <a:pt x="2987" y="1101"/>
                </a:lnTo>
              </a:path>
            </a:pathLst>
          </a:custGeom>
          <a:noFill/>
          <a:ln w="15875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1" name="graph_4" title="Icon of a pie chart">
            <a:extLst>
              <a:ext uri="{FF2B5EF4-FFF2-40B4-BE49-F238E27FC236}">
                <a16:creationId xmlns:a16="http://schemas.microsoft.com/office/drawing/2014/main" id="{351C6454-C52A-4B9A-9D03-54CC253E40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760600" y="5886596"/>
            <a:ext cx="367277" cy="365760"/>
          </a:xfrm>
          <a:custGeom>
            <a:avLst/>
            <a:gdLst>
              <a:gd name="T0" fmla="*/ 310 w 334"/>
              <a:gd name="T1" fmla="*/ 178 h 333"/>
              <a:gd name="T2" fmla="*/ 155 w 334"/>
              <a:gd name="T3" fmla="*/ 333 h 333"/>
              <a:gd name="T4" fmla="*/ 0 w 334"/>
              <a:gd name="T5" fmla="*/ 178 h 333"/>
              <a:gd name="T6" fmla="*/ 155 w 334"/>
              <a:gd name="T7" fmla="*/ 23 h 333"/>
              <a:gd name="T8" fmla="*/ 155 w 334"/>
              <a:gd name="T9" fmla="*/ 178 h 333"/>
              <a:gd name="T10" fmla="*/ 310 w 334"/>
              <a:gd name="T11" fmla="*/ 178 h 333"/>
              <a:gd name="T12" fmla="*/ 334 w 334"/>
              <a:gd name="T13" fmla="*/ 139 h 333"/>
              <a:gd name="T14" fmla="*/ 195 w 334"/>
              <a:gd name="T15" fmla="*/ 0 h 333"/>
              <a:gd name="T16" fmla="*/ 195 w 334"/>
              <a:gd name="T17" fmla="*/ 139 h 333"/>
              <a:gd name="T18" fmla="*/ 334 w 334"/>
              <a:gd name="T19" fmla="*/ 13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" h="333">
                <a:moveTo>
                  <a:pt x="310" y="178"/>
                </a:moveTo>
                <a:cubicBezTo>
                  <a:pt x="310" y="264"/>
                  <a:pt x="241" y="333"/>
                  <a:pt x="155" y="333"/>
                </a:cubicBezTo>
                <a:cubicBezTo>
                  <a:pt x="69" y="333"/>
                  <a:pt x="0" y="264"/>
                  <a:pt x="0" y="178"/>
                </a:cubicBezTo>
                <a:cubicBezTo>
                  <a:pt x="0" y="93"/>
                  <a:pt x="69" y="23"/>
                  <a:pt x="155" y="23"/>
                </a:cubicBezTo>
                <a:cubicBezTo>
                  <a:pt x="155" y="178"/>
                  <a:pt x="155" y="178"/>
                  <a:pt x="155" y="178"/>
                </a:cubicBezTo>
                <a:lnTo>
                  <a:pt x="310" y="178"/>
                </a:lnTo>
                <a:close/>
                <a:moveTo>
                  <a:pt x="334" y="139"/>
                </a:moveTo>
                <a:cubicBezTo>
                  <a:pt x="334" y="62"/>
                  <a:pt x="272" y="0"/>
                  <a:pt x="195" y="0"/>
                </a:cubicBezTo>
                <a:cubicBezTo>
                  <a:pt x="195" y="139"/>
                  <a:pt x="195" y="139"/>
                  <a:pt x="195" y="139"/>
                </a:cubicBezTo>
                <a:lnTo>
                  <a:pt x="334" y="139"/>
                </a:lnTo>
                <a:close/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2" name="graph_9" title="Icon of a line chart with connected circles at varying points">
            <a:extLst>
              <a:ext uri="{FF2B5EF4-FFF2-40B4-BE49-F238E27FC236}">
                <a16:creationId xmlns:a16="http://schemas.microsoft.com/office/drawing/2014/main" id="{1ED6AB92-CDD5-4E50-B012-56117A1B3D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64499" y="5886596"/>
            <a:ext cx="405344" cy="365760"/>
          </a:xfrm>
          <a:custGeom>
            <a:avLst/>
            <a:gdLst>
              <a:gd name="T0" fmla="*/ 352 w 352"/>
              <a:gd name="T1" fmla="*/ 318 h 318"/>
              <a:gd name="T2" fmla="*/ 0 w 352"/>
              <a:gd name="T3" fmla="*/ 318 h 318"/>
              <a:gd name="T4" fmla="*/ 0 w 352"/>
              <a:gd name="T5" fmla="*/ 0 h 318"/>
              <a:gd name="T6" fmla="*/ 266 w 352"/>
              <a:gd name="T7" fmla="*/ 105 h 318"/>
              <a:gd name="T8" fmla="*/ 286 w 352"/>
              <a:gd name="T9" fmla="*/ 126 h 318"/>
              <a:gd name="T10" fmla="*/ 307 w 352"/>
              <a:gd name="T11" fmla="*/ 105 h 318"/>
              <a:gd name="T12" fmla="*/ 286 w 352"/>
              <a:gd name="T13" fmla="*/ 84 h 318"/>
              <a:gd name="T14" fmla="*/ 266 w 352"/>
              <a:gd name="T15" fmla="*/ 105 h 318"/>
              <a:gd name="T16" fmla="*/ 57 w 352"/>
              <a:gd name="T17" fmla="*/ 252 h 318"/>
              <a:gd name="T18" fmla="*/ 100 w 352"/>
              <a:gd name="T19" fmla="*/ 188 h 318"/>
              <a:gd name="T20" fmla="*/ 200 w 352"/>
              <a:gd name="T21" fmla="*/ 205 h 318"/>
              <a:gd name="T22" fmla="*/ 134 w 352"/>
              <a:gd name="T23" fmla="*/ 181 h 318"/>
              <a:gd name="T24" fmla="*/ 236 w 352"/>
              <a:gd name="T25" fmla="*/ 187 h 318"/>
              <a:gd name="T26" fmla="*/ 276 w 352"/>
              <a:gd name="T27" fmla="*/ 123 h 318"/>
              <a:gd name="T28" fmla="*/ 200 w 352"/>
              <a:gd name="T29" fmla="*/ 201 h 318"/>
              <a:gd name="T30" fmla="*/ 221 w 352"/>
              <a:gd name="T31" fmla="*/ 222 h 318"/>
              <a:gd name="T32" fmla="*/ 241 w 352"/>
              <a:gd name="T33" fmla="*/ 201 h 318"/>
              <a:gd name="T34" fmla="*/ 221 w 352"/>
              <a:gd name="T35" fmla="*/ 180 h 318"/>
              <a:gd name="T36" fmla="*/ 200 w 352"/>
              <a:gd name="T37" fmla="*/ 201 h 318"/>
              <a:gd name="T38" fmla="*/ 200 w 352"/>
              <a:gd name="T39" fmla="*/ 201 h 318"/>
              <a:gd name="T40" fmla="*/ 94 w 352"/>
              <a:gd name="T41" fmla="*/ 174 h 318"/>
              <a:gd name="T42" fmla="*/ 115 w 352"/>
              <a:gd name="T43" fmla="*/ 194 h 318"/>
              <a:gd name="T44" fmla="*/ 136 w 352"/>
              <a:gd name="T45" fmla="*/ 174 h 318"/>
              <a:gd name="T46" fmla="*/ 115 w 352"/>
              <a:gd name="T47" fmla="*/ 153 h 318"/>
              <a:gd name="T48" fmla="*/ 94 w 352"/>
              <a:gd name="T49" fmla="*/ 174 h 318"/>
              <a:gd name="T50" fmla="*/ 94 w 352"/>
              <a:gd name="T51" fmla="*/ 174 h 318"/>
              <a:gd name="T52" fmla="*/ 25 w 352"/>
              <a:gd name="T53" fmla="*/ 269 h 318"/>
              <a:gd name="T54" fmla="*/ 46 w 352"/>
              <a:gd name="T55" fmla="*/ 289 h 318"/>
              <a:gd name="T56" fmla="*/ 66 w 352"/>
              <a:gd name="T57" fmla="*/ 269 h 318"/>
              <a:gd name="T58" fmla="*/ 46 w 352"/>
              <a:gd name="T59" fmla="*/ 248 h 318"/>
              <a:gd name="T60" fmla="*/ 25 w 352"/>
              <a:gd name="T61" fmla="*/ 269 h 318"/>
              <a:gd name="T62" fmla="*/ 25 w 352"/>
              <a:gd name="T63" fmla="*/ 26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2" h="318">
                <a:moveTo>
                  <a:pt x="352" y="318"/>
                </a:moveTo>
                <a:cubicBezTo>
                  <a:pt x="0" y="318"/>
                  <a:pt x="0" y="318"/>
                  <a:pt x="0" y="318"/>
                </a:cubicBezTo>
                <a:cubicBezTo>
                  <a:pt x="0" y="0"/>
                  <a:pt x="0" y="0"/>
                  <a:pt x="0" y="0"/>
                </a:cubicBezTo>
                <a:moveTo>
                  <a:pt x="266" y="105"/>
                </a:moveTo>
                <a:cubicBezTo>
                  <a:pt x="266" y="116"/>
                  <a:pt x="275" y="126"/>
                  <a:pt x="286" y="126"/>
                </a:cubicBezTo>
                <a:cubicBezTo>
                  <a:pt x="298" y="126"/>
                  <a:pt x="307" y="116"/>
                  <a:pt x="307" y="105"/>
                </a:cubicBezTo>
                <a:cubicBezTo>
                  <a:pt x="307" y="93"/>
                  <a:pt x="298" y="84"/>
                  <a:pt x="286" y="84"/>
                </a:cubicBezTo>
                <a:cubicBezTo>
                  <a:pt x="275" y="84"/>
                  <a:pt x="266" y="93"/>
                  <a:pt x="266" y="105"/>
                </a:cubicBezTo>
                <a:close/>
                <a:moveTo>
                  <a:pt x="57" y="252"/>
                </a:moveTo>
                <a:cubicBezTo>
                  <a:pt x="100" y="188"/>
                  <a:pt x="100" y="188"/>
                  <a:pt x="100" y="188"/>
                </a:cubicBezTo>
                <a:moveTo>
                  <a:pt x="200" y="205"/>
                </a:moveTo>
                <a:cubicBezTo>
                  <a:pt x="134" y="181"/>
                  <a:pt x="134" y="181"/>
                  <a:pt x="134" y="181"/>
                </a:cubicBezTo>
                <a:moveTo>
                  <a:pt x="236" y="187"/>
                </a:moveTo>
                <a:cubicBezTo>
                  <a:pt x="276" y="123"/>
                  <a:pt x="276" y="123"/>
                  <a:pt x="276" y="123"/>
                </a:cubicBezTo>
                <a:moveTo>
                  <a:pt x="200" y="201"/>
                </a:moveTo>
                <a:cubicBezTo>
                  <a:pt x="200" y="213"/>
                  <a:pt x="209" y="222"/>
                  <a:pt x="221" y="222"/>
                </a:cubicBezTo>
                <a:cubicBezTo>
                  <a:pt x="232" y="222"/>
                  <a:pt x="241" y="213"/>
                  <a:pt x="241" y="201"/>
                </a:cubicBezTo>
                <a:cubicBezTo>
                  <a:pt x="241" y="190"/>
                  <a:pt x="232" y="180"/>
                  <a:pt x="221" y="180"/>
                </a:cubicBezTo>
                <a:cubicBezTo>
                  <a:pt x="209" y="180"/>
                  <a:pt x="200" y="190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moveTo>
                  <a:pt x="94" y="174"/>
                </a:moveTo>
                <a:cubicBezTo>
                  <a:pt x="94" y="185"/>
                  <a:pt x="104" y="194"/>
                  <a:pt x="115" y="194"/>
                </a:cubicBezTo>
                <a:cubicBezTo>
                  <a:pt x="127" y="194"/>
                  <a:pt x="136" y="185"/>
                  <a:pt x="136" y="174"/>
                </a:cubicBezTo>
                <a:cubicBezTo>
                  <a:pt x="136" y="162"/>
                  <a:pt x="127" y="153"/>
                  <a:pt x="115" y="153"/>
                </a:cubicBezTo>
                <a:cubicBezTo>
                  <a:pt x="104" y="153"/>
                  <a:pt x="94" y="162"/>
                  <a:pt x="94" y="174"/>
                </a:cubicBezTo>
                <a:cubicBezTo>
                  <a:pt x="94" y="174"/>
                  <a:pt x="94" y="174"/>
                  <a:pt x="94" y="174"/>
                </a:cubicBezTo>
                <a:moveTo>
                  <a:pt x="25" y="269"/>
                </a:moveTo>
                <a:cubicBezTo>
                  <a:pt x="25" y="280"/>
                  <a:pt x="34" y="289"/>
                  <a:pt x="46" y="289"/>
                </a:cubicBezTo>
                <a:cubicBezTo>
                  <a:pt x="57" y="289"/>
                  <a:pt x="66" y="280"/>
                  <a:pt x="66" y="269"/>
                </a:cubicBezTo>
                <a:cubicBezTo>
                  <a:pt x="66" y="257"/>
                  <a:pt x="57" y="248"/>
                  <a:pt x="46" y="248"/>
                </a:cubicBezTo>
                <a:cubicBezTo>
                  <a:pt x="34" y="248"/>
                  <a:pt x="25" y="257"/>
                  <a:pt x="25" y="269"/>
                </a:cubicBezTo>
                <a:cubicBezTo>
                  <a:pt x="25" y="269"/>
                  <a:pt x="25" y="269"/>
                  <a:pt x="25" y="269"/>
                </a:cubicBezTo>
              </a:path>
            </a:pathLst>
          </a:custGeom>
          <a:noFill/>
          <a:ln w="15875" cap="sq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955D7-DE01-48B6-BEF9-C50785C4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1638"/>
            <a:ext cx="10515600" cy="2852737"/>
          </a:xfrm>
        </p:spPr>
        <p:txBody>
          <a:bodyPr/>
          <a:lstStyle/>
          <a:p>
            <a:r>
              <a:rPr lang="en-US" dirty="0"/>
              <a:t>Modern charts</a:t>
            </a:r>
          </a:p>
        </p:txBody>
      </p:sp>
    </p:spTree>
    <p:extLst>
      <p:ext uri="{BB962C8B-B14F-4D97-AF65-F5344CB8AC3E}">
        <p14:creationId xmlns:p14="http://schemas.microsoft.com/office/powerpoint/2010/main" val="256668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45605E-54A6-4E6B-B8D5-0E389FE349FB}"/>
              </a:ext>
            </a:extLst>
          </p:cNvPr>
          <p:cNvSpPr txBox="1"/>
          <p:nvPr/>
        </p:nvSpPr>
        <p:spPr>
          <a:xfrm>
            <a:off x="194210" y="180459"/>
            <a:ext cx="192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MODERN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AB7F1-7B11-4D1B-8DFD-1A090B35F2BE}"/>
              </a:ext>
            </a:extLst>
          </p:cNvPr>
          <p:cNvSpPr txBox="1"/>
          <p:nvPr/>
        </p:nvSpPr>
        <p:spPr>
          <a:xfrm>
            <a:off x="1" y="786844"/>
            <a:ext cx="12191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Help people understand the significance of </a:t>
            </a:r>
            <a:r>
              <a:rPr lang="en-US" sz="26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</a:t>
            </a:r>
            <a:r>
              <a:rPr lang="en-US" sz="2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by placing it in a visual context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9B45A-4E82-41DD-853F-6673A7AD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8" y="1850946"/>
            <a:ext cx="3005589" cy="1815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36D346-8678-4D2E-9A99-0A72C539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25" y="3515116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D9C02-95F6-420C-981B-1E5B26020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443" y="1619382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EEB4A-4C52-4CCB-83F5-187493CB7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684" y="2866230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E3559-F4EE-4ADF-A01B-30B3DEFC5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181" y="4733642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2E3F7-CCCB-4830-8955-4991D9F45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74" y="4610940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9DE3B-955C-411D-A45B-7F17A2F90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303" y="4842446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D27209-35D1-4576-9C09-A4A65EF1C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1154" y="1480890"/>
            <a:ext cx="3170891" cy="19153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66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696483"/>
            <a:ext cx="11018520" cy="5539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did we learn from customers?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AD03C-7A96-46D3-B08B-AE33440A41D6}"/>
              </a:ext>
            </a:extLst>
          </p:cNvPr>
          <p:cNvGrpSpPr/>
          <p:nvPr/>
        </p:nvGrpSpPr>
        <p:grpSpPr>
          <a:xfrm>
            <a:off x="4286866" y="4178241"/>
            <a:ext cx="3618271" cy="2478200"/>
            <a:chOff x="4286866" y="4178241"/>
            <a:chExt cx="3618271" cy="2478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0BBE07-7FE2-4C95-BF9F-DDBB0EC5368A}"/>
                </a:ext>
              </a:extLst>
            </p:cNvPr>
            <p:cNvSpPr/>
            <p:nvPr/>
          </p:nvSpPr>
          <p:spPr bwMode="auto">
            <a:xfrm>
              <a:off x="4286866" y="4178242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3DCD8-C3F3-49E1-ACA7-6E1FDC36DE79}"/>
                </a:ext>
              </a:extLst>
            </p:cNvPr>
            <p:cNvSpPr txBox="1"/>
            <p:nvPr/>
          </p:nvSpPr>
          <p:spPr>
            <a:xfrm>
              <a:off x="5031358" y="5890869"/>
              <a:ext cx="2129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Design Experience</a:t>
              </a:r>
            </a:p>
          </p:txBody>
        </p:sp>
        <p:pic>
          <p:nvPicPr>
            <p:cNvPr id="30" name="Graphic 29" descr="Pencil">
              <a:extLst>
                <a:ext uri="{FF2B5EF4-FFF2-40B4-BE49-F238E27FC236}">
                  <a16:creationId xmlns:a16="http://schemas.microsoft.com/office/drawing/2014/main" id="{93F9D748-79BF-4B92-9B36-70D79B76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799" y="4567994"/>
              <a:ext cx="889820" cy="88982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E7C70D-FC42-4DC2-9191-C870A67B69A9}"/>
                </a:ext>
              </a:extLst>
            </p:cNvPr>
            <p:cNvSpPr/>
            <p:nvPr/>
          </p:nvSpPr>
          <p:spPr bwMode="auto">
            <a:xfrm>
              <a:off x="4290008" y="4178241"/>
              <a:ext cx="91440" cy="2478199"/>
            </a:xfrm>
            <a:prstGeom prst="rect">
              <a:avLst/>
            </a:prstGeom>
            <a:solidFill>
              <a:srgbClr val="A13638"/>
            </a:solidFill>
            <a:ln>
              <a:solidFill>
                <a:srgbClr val="A13638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B3E80B-D821-4024-8338-7A175BD92072}"/>
              </a:ext>
            </a:extLst>
          </p:cNvPr>
          <p:cNvGrpSpPr/>
          <p:nvPr/>
        </p:nvGrpSpPr>
        <p:grpSpPr>
          <a:xfrm>
            <a:off x="8136882" y="4178240"/>
            <a:ext cx="3618271" cy="2478201"/>
            <a:chOff x="8136882" y="4178240"/>
            <a:chExt cx="3618271" cy="24782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629311-1A3C-494E-925E-66A1427DECCF}"/>
                </a:ext>
              </a:extLst>
            </p:cNvPr>
            <p:cNvSpPr/>
            <p:nvPr/>
          </p:nvSpPr>
          <p:spPr bwMode="auto">
            <a:xfrm>
              <a:off x="8136882" y="4178242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651BF1-8F92-4ACA-A471-8B10C6671AC8}"/>
                </a:ext>
              </a:extLst>
            </p:cNvPr>
            <p:cNvSpPr txBox="1"/>
            <p:nvPr/>
          </p:nvSpPr>
          <p:spPr>
            <a:xfrm>
              <a:off x="9231891" y="5890869"/>
              <a:ext cx="18877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Export to Excel</a:t>
              </a:r>
            </a:p>
          </p:txBody>
        </p:sp>
        <p:pic>
          <p:nvPicPr>
            <p:cNvPr id="31" name="Graphic 30" descr="Share">
              <a:extLst>
                <a:ext uri="{FF2B5EF4-FFF2-40B4-BE49-F238E27FC236}">
                  <a16:creationId xmlns:a16="http://schemas.microsoft.com/office/drawing/2014/main" id="{80EF024C-F43F-4B2B-803B-609D4ACBF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42805" y="4533022"/>
              <a:ext cx="914400" cy="9144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4ED635D-CBD7-4D05-AC96-01F6C0534C3E}"/>
                </a:ext>
              </a:extLst>
            </p:cNvPr>
            <p:cNvSpPr/>
            <p:nvPr/>
          </p:nvSpPr>
          <p:spPr bwMode="auto">
            <a:xfrm>
              <a:off x="8140225" y="4178240"/>
              <a:ext cx="91440" cy="2478199"/>
            </a:xfrm>
            <a:prstGeom prst="rect">
              <a:avLst/>
            </a:prstGeom>
            <a:solidFill>
              <a:srgbClr val="A13638"/>
            </a:solidFill>
            <a:ln>
              <a:solidFill>
                <a:srgbClr val="A13638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887022D-8012-49B4-A8FB-0D380D6ED66E}"/>
              </a:ext>
            </a:extLst>
          </p:cNvPr>
          <p:cNvSpPr txBox="1"/>
          <p:nvPr/>
        </p:nvSpPr>
        <p:spPr>
          <a:xfrm>
            <a:off x="194210" y="180459"/>
            <a:ext cx="192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MODERN CHARTS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CCCAF9-BB56-42D8-91D4-82D7FD3B0259}"/>
              </a:ext>
            </a:extLst>
          </p:cNvPr>
          <p:cNvGrpSpPr/>
          <p:nvPr/>
        </p:nvGrpSpPr>
        <p:grpSpPr>
          <a:xfrm>
            <a:off x="436847" y="1543666"/>
            <a:ext cx="3618271" cy="2478199"/>
            <a:chOff x="436847" y="1543666"/>
            <a:chExt cx="3618271" cy="24781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ED2205-5BD9-440F-A016-BA1CF45F4CC1}"/>
                </a:ext>
              </a:extLst>
            </p:cNvPr>
            <p:cNvSpPr/>
            <p:nvPr/>
          </p:nvSpPr>
          <p:spPr bwMode="auto">
            <a:xfrm>
              <a:off x="436847" y="1543666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18" name="Graphic 17" descr="Bar chart">
              <a:extLst>
                <a:ext uri="{FF2B5EF4-FFF2-40B4-BE49-F238E27FC236}">
                  <a16:creationId xmlns:a16="http://schemas.microsoft.com/office/drawing/2014/main" id="{CBDC0A92-C0CC-4FEE-80F7-0EE32F10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34795" y="1891349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02A6B3-AA3A-4ED5-9A3D-BA10A0EB0B41}"/>
                </a:ext>
              </a:extLst>
            </p:cNvPr>
            <p:cNvSpPr txBox="1"/>
            <p:nvPr/>
          </p:nvSpPr>
          <p:spPr>
            <a:xfrm>
              <a:off x="1504336" y="3142755"/>
              <a:ext cx="18877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Key scenario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1259B9-1FDE-4A9B-9AE3-1786773D0ADA}"/>
                </a:ext>
              </a:extLst>
            </p:cNvPr>
            <p:cNvSpPr/>
            <p:nvPr/>
          </p:nvSpPr>
          <p:spPr bwMode="auto">
            <a:xfrm>
              <a:off x="436847" y="1543666"/>
              <a:ext cx="91440" cy="2478199"/>
            </a:xfrm>
            <a:prstGeom prst="rect">
              <a:avLst/>
            </a:prstGeom>
            <a:solidFill>
              <a:srgbClr val="A13638"/>
            </a:solidFill>
            <a:ln>
              <a:solidFill>
                <a:srgbClr val="A13638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F5C034-860D-403C-8293-A78D0B923A14}"/>
              </a:ext>
            </a:extLst>
          </p:cNvPr>
          <p:cNvGrpSpPr/>
          <p:nvPr/>
        </p:nvGrpSpPr>
        <p:grpSpPr>
          <a:xfrm>
            <a:off x="4286866" y="1543665"/>
            <a:ext cx="3618271" cy="2478200"/>
            <a:chOff x="4286866" y="1543665"/>
            <a:chExt cx="3618271" cy="2478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06CBA5-CFF2-4F16-9E80-19E476A89F57}"/>
                </a:ext>
              </a:extLst>
            </p:cNvPr>
            <p:cNvSpPr/>
            <p:nvPr/>
          </p:nvSpPr>
          <p:spPr bwMode="auto">
            <a:xfrm>
              <a:off x="4286866" y="1543666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1" name="Graphic 20" descr="Money">
              <a:extLst>
                <a:ext uri="{FF2B5EF4-FFF2-40B4-BE49-F238E27FC236}">
                  <a16:creationId xmlns:a16="http://schemas.microsoft.com/office/drawing/2014/main" id="{460A12CB-8D73-42CE-A689-78D0BB94C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38799" y="1829241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E14FC0-3559-438C-9F4E-8A81D4CCD869}"/>
                </a:ext>
              </a:extLst>
            </p:cNvPr>
            <p:cNvSpPr txBox="1"/>
            <p:nvPr/>
          </p:nvSpPr>
          <p:spPr>
            <a:xfrm>
              <a:off x="5451388" y="3142754"/>
              <a:ext cx="18877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Selling Point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AA8E49-BEA5-4D8B-B018-6EF4BA5D21CC}"/>
                </a:ext>
              </a:extLst>
            </p:cNvPr>
            <p:cNvSpPr/>
            <p:nvPr/>
          </p:nvSpPr>
          <p:spPr bwMode="auto">
            <a:xfrm>
              <a:off x="4299891" y="1543665"/>
              <a:ext cx="91440" cy="2478199"/>
            </a:xfrm>
            <a:prstGeom prst="rect">
              <a:avLst/>
            </a:prstGeom>
            <a:solidFill>
              <a:srgbClr val="A13638"/>
            </a:solidFill>
            <a:ln>
              <a:solidFill>
                <a:srgbClr val="A13638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89DD7C-3F21-4470-AEEF-03A0EF8503F1}"/>
              </a:ext>
            </a:extLst>
          </p:cNvPr>
          <p:cNvGrpSpPr/>
          <p:nvPr/>
        </p:nvGrpSpPr>
        <p:grpSpPr>
          <a:xfrm>
            <a:off x="8136882" y="1543665"/>
            <a:ext cx="3618271" cy="2478200"/>
            <a:chOff x="8136882" y="1543665"/>
            <a:chExt cx="3618271" cy="2478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382237-77F1-493F-B4C8-90B375D8536F}"/>
                </a:ext>
              </a:extLst>
            </p:cNvPr>
            <p:cNvSpPr/>
            <p:nvPr/>
          </p:nvSpPr>
          <p:spPr bwMode="auto">
            <a:xfrm>
              <a:off x="8136882" y="1543666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0ED085-EBAD-49F1-A619-8671EB6949AB}"/>
                </a:ext>
              </a:extLst>
            </p:cNvPr>
            <p:cNvSpPr txBox="1"/>
            <p:nvPr/>
          </p:nvSpPr>
          <p:spPr>
            <a:xfrm>
              <a:off x="9231891" y="3142754"/>
              <a:ext cx="18877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PivotCharts</a:t>
              </a:r>
              <a:endPara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25" name="Graphic 24" descr="Worried Face with No Fill">
              <a:extLst>
                <a:ext uri="{FF2B5EF4-FFF2-40B4-BE49-F238E27FC236}">
                  <a16:creationId xmlns:a16="http://schemas.microsoft.com/office/drawing/2014/main" id="{C898D60B-E879-46E6-B0DC-076CA8B69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68724" y="1891349"/>
              <a:ext cx="914400" cy="9144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7D1258-9B17-4A19-B6DA-6726DF15F2E6}"/>
                </a:ext>
              </a:extLst>
            </p:cNvPr>
            <p:cNvSpPr/>
            <p:nvPr/>
          </p:nvSpPr>
          <p:spPr bwMode="auto">
            <a:xfrm>
              <a:off x="8143968" y="1543665"/>
              <a:ext cx="91440" cy="2478199"/>
            </a:xfrm>
            <a:prstGeom prst="rect">
              <a:avLst/>
            </a:prstGeom>
            <a:solidFill>
              <a:srgbClr val="A13638"/>
            </a:solidFill>
            <a:ln>
              <a:solidFill>
                <a:srgbClr val="A13638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9DB8FF-FD4A-4A86-A159-FA94641C87DC}"/>
              </a:ext>
            </a:extLst>
          </p:cNvPr>
          <p:cNvGrpSpPr/>
          <p:nvPr/>
        </p:nvGrpSpPr>
        <p:grpSpPr>
          <a:xfrm>
            <a:off x="436847" y="4178242"/>
            <a:ext cx="3618271" cy="2488030"/>
            <a:chOff x="436847" y="4178242"/>
            <a:chExt cx="3618271" cy="2488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A9E596-47AD-4303-99FA-35C195F641C9}"/>
                </a:ext>
              </a:extLst>
            </p:cNvPr>
            <p:cNvSpPr/>
            <p:nvPr/>
          </p:nvSpPr>
          <p:spPr bwMode="auto">
            <a:xfrm>
              <a:off x="436847" y="4178242"/>
              <a:ext cx="3618271" cy="2478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4C9352-0620-4819-A43A-C35FF085DDC5}"/>
                </a:ext>
              </a:extLst>
            </p:cNvPr>
            <p:cNvSpPr txBox="1"/>
            <p:nvPr/>
          </p:nvSpPr>
          <p:spPr>
            <a:xfrm>
              <a:off x="1072316" y="5941079"/>
              <a:ext cx="234007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Current and Modern</a:t>
              </a:r>
            </a:p>
          </p:txBody>
        </p:sp>
        <p:pic>
          <p:nvPicPr>
            <p:cNvPr id="29" name="Graphic 28" descr="Alarm Clock">
              <a:extLst>
                <a:ext uri="{FF2B5EF4-FFF2-40B4-BE49-F238E27FC236}">
                  <a16:creationId xmlns:a16="http://schemas.microsoft.com/office/drawing/2014/main" id="{0879BFB0-7A25-45DA-B71E-FA12E792E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34795" y="4543414"/>
              <a:ext cx="914400" cy="9144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E07322-A835-4DA0-802D-17585FE01CCE}"/>
                </a:ext>
              </a:extLst>
            </p:cNvPr>
            <p:cNvSpPr/>
            <p:nvPr/>
          </p:nvSpPr>
          <p:spPr bwMode="auto">
            <a:xfrm>
              <a:off x="442992" y="4188073"/>
              <a:ext cx="91440" cy="2478199"/>
            </a:xfrm>
            <a:prstGeom prst="rect">
              <a:avLst/>
            </a:prstGeom>
            <a:solidFill>
              <a:srgbClr val="A13638"/>
            </a:solidFill>
            <a:ln>
              <a:solidFill>
                <a:srgbClr val="A13638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_x0020_Modified_x0020_by xmlns="f577acbf-5b0b-4b4f-9948-268e97f8d3a4">
      <UserInfo>
        <DisplayName/>
        <AccountId xsi:nil="true"/>
        <AccountType/>
      </UserInfo>
    </Last_x0020_Modified_x0020_by>
    <Document_x0020_Purpose xmlns="f577acbf-5b0b-4b4f-9948-268e97f8d3a4">Informational</Document_x0020_Purpose>
    <Initiatives xmlns="f577acbf-5b0b-4b4f-9948-268e97f8d3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01524DC532D42A0E0ED886331A72B" ma:contentTypeVersion="17" ma:contentTypeDescription="Create a new document." ma:contentTypeScope="" ma:versionID="494388dab000d3589ee33216531581af">
  <xsd:schema xmlns:xsd="http://www.w3.org/2001/XMLSchema" xmlns:xs="http://www.w3.org/2001/XMLSchema" xmlns:p="http://schemas.microsoft.com/office/2006/metadata/properties" xmlns:ns2="f577acbf-5b0b-4b4f-9948-268e97f8d3a4" xmlns:ns3="b1e4d6ee-9f6f-43f8-a618-24f3d84da28f" targetNamespace="http://schemas.microsoft.com/office/2006/metadata/properties" ma:root="true" ma:fieldsID="5bac03f58105d2ec42145d3be0283fbe" ns2:_="" ns3:_="">
    <xsd:import namespace="f577acbf-5b0b-4b4f-9948-268e97f8d3a4"/>
    <xsd:import namespace="b1e4d6ee-9f6f-43f8-a618-24f3d84da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Document_x0020_Purpose" minOccurs="0"/>
                <xsd:element ref="ns2:Initiative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Last_x0020_Modified_x0020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acbf-5b0b-4b4f-9948-268e97f8d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Purpose" ma:index="14" nillable="true" ma:displayName="Document Purpose" ma:default="Informational" ma:format="Dropdown" ma:internalName="Document_x0020_Purpose">
      <xsd:simpleType>
        <xsd:restriction base="dms:Choice">
          <xsd:enumeration value="Informational"/>
          <xsd:enumeration value="Feature Spec"/>
          <xsd:enumeration value="Engineering Design"/>
          <xsd:enumeration value="Planning"/>
        </xsd:restriction>
      </xsd:simpleType>
    </xsd:element>
    <xsd:element name="Initiatives" ma:index="15" nillable="true" ma:displayName="Initiatives" ma:description="List of initiatives related to this document" ma:internalName="Initiativ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d-in MAU"/>
                    <xsd:enumeration value="Custom Functions"/>
                    <xsd:enumeration value="Data &amp; Analytics"/>
                    <xsd:enumeration value="DevEx: Portals &amp; Programs"/>
                    <xsd:enumeration value="DevEx: Tools &amp; Libraries"/>
                    <xsd:enumeration value="Engineering"/>
                    <xsd:enumeration value="Excel API"/>
                    <xsd:enumeration value="In-Market Support"/>
                    <xsd:enumeration value="Maker Access"/>
                    <xsd:enumeration value="SDX Runtime &amp; Partners"/>
                    <xsd:enumeration value="SDX Service Delivery"/>
                    <xsd:enumeration value="SDX API &amp; Pipeline"/>
                    <xsd:enumeration value="Shield &amp; OCE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Last_x0020_Modified_x0020_by" ma:index="22" nillable="true" ma:displayName="Last Modified by" ma:description="Last Modified by" ma:format="Dropdown" ma:list="UserInfo" ma:SharePointGroup="0" ma:internalName="Last_x0020_Modified_x0020_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4d6ee-9f6f-43f8-a618-24f3d84da2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4597F9-069B-4364-9FED-187D249AA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F84863-47D0-4B2E-83F6-E78FE8097ED7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1e4d6ee-9f6f-43f8-a618-24f3d84da28f"/>
    <ds:schemaRef ds:uri="http://schemas.microsoft.com/office/2006/documentManagement/types"/>
    <ds:schemaRef ds:uri="f577acbf-5b0b-4b4f-9948-268e97f8d3a4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5B4B64-32AA-4E61-BF84-A6075D2C9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7acbf-5b0b-4b4f-9948-268e97f8d3a4"/>
    <ds:schemaRef ds:uri="b1e4d6ee-9f6f-43f8-a618-24f3d84da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335</Words>
  <Application>Microsoft Office PowerPoint</Application>
  <PresentationFormat>Widescreen</PresentationFormat>
  <Paragraphs>83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Segoe UI Historic</vt:lpstr>
      <vt:lpstr>Segoe UI Light</vt:lpstr>
      <vt:lpstr>Segoe UI Semibold</vt:lpstr>
      <vt:lpstr>Office Theme</vt:lpstr>
      <vt:lpstr>Access Developer Day</vt:lpstr>
      <vt:lpstr>PowerPoint Presentation</vt:lpstr>
      <vt:lpstr>PowerPoint Presentation</vt:lpstr>
      <vt:lpstr>Agenda</vt:lpstr>
      <vt:lpstr>Current State</vt:lpstr>
      <vt:lpstr>PowerPoint Presentation</vt:lpstr>
      <vt:lpstr>Modern charts</vt:lpstr>
      <vt:lpstr>PowerPoint Presentation</vt:lpstr>
      <vt:lpstr>What did we learn from customers?</vt:lpstr>
      <vt:lpstr>PowerPoint Presentation</vt:lpstr>
      <vt:lpstr>Demo</vt:lpstr>
      <vt:lpstr>Linked Table Manager</vt:lpstr>
      <vt:lpstr>What did we learn from customers?</vt:lpstr>
      <vt:lpstr>PowerPoint Presentation</vt:lpstr>
      <vt:lpstr>Roadmap</vt:lpstr>
      <vt:lpstr>On the horizon</vt:lpstr>
      <vt:lpstr>Community Engagement</vt:lpstr>
      <vt:lpstr>PowerPoint Presentation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Developer Day</dc:title>
  <dc:creator>Michal Bar</dc:creator>
  <cp:lastModifiedBy>Michal Bar</cp:lastModifiedBy>
  <cp:revision>1</cp:revision>
  <dcterms:created xsi:type="dcterms:W3CDTF">2018-10-09T11:52:25Z</dcterms:created>
  <dcterms:modified xsi:type="dcterms:W3CDTF">2018-10-18T23:36:21Z</dcterms:modified>
</cp:coreProperties>
</file>