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2"/>
  </p:notesMasterIdLst>
  <p:sldIdLst>
    <p:sldId id="256" r:id="rId2"/>
    <p:sldId id="299" r:id="rId3"/>
    <p:sldId id="312" r:id="rId4"/>
    <p:sldId id="259" r:id="rId5"/>
    <p:sldId id="300" r:id="rId6"/>
    <p:sldId id="315" r:id="rId7"/>
    <p:sldId id="268" r:id="rId8"/>
    <p:sldId id="316" r:id="rId9"/>
    <p:sldId id="317" r:id="rId10"/>
    <p:sldId id="273" r:id="rId11"/>
    <p:sldId id="318" r:id="rId12"/>
    <p:sldId id="280" r:id="rId13"/>
    <p:sldId id="282" r:id="rId14"/>
    <p:sldId id="283" r:id="rId15"/>
    <p:sldId id="319" r:id="rId16"/>
    <p:sldId id="291" r:id="rId17"/>
    <p:sldId id="306" r:id="rId18"/>
    <p:sldId id="309" r:id="rId19"/>
    <p:sldId id="269" r:id="rId20"/>
    <p:sldId id="321" r:id="rId21"/>
  </p:sldIdLst>
  <p:sldSz cx="12192000" cy="6858000"/>
  <p:notesSz cx="6858000" cy="9144000"/>
  <p:defaultText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autoAdjust="0"/>
    <p:restoredTop sz="47445" autoAdjust="0"/>
  </p:normalViewPr>
  <p:slideViewPr>
    <p:cSldViewPr snapToGrid="0">
      <p:cViewPr varScale="1">
        <p:scale>
          <a:sx n="43" d="100"/>
          <a:sy n="43" d="100"/>
        </p:scale>
        <p:origin x="1938" y="54"/>
      </p:cViewPr>
      <p:guideLst/>
    </p:cSldViewPr>
  </p:slideViewPr>
  <p:outlineViewPr>
    <p:cViewPr>
      <p:scale>
        <a:sx n="33" d="100"/>
        <a:sy n="33" d="100"/>
      </p:scale>
      <p:origin x="0" y="-18908"/>
    </p:cViewPr>
  </p:outlineViewPr>
  <p:notesTextViewPr>
    <p:cViewPr>
      <p:scale>
        <a:sx n="1" d="1"/>
        <a:sy n="1" d="1"/>
      </p:scale>
      <p:origin x="0" y="0"/>
    </p:cViewPr>
  </p:notesTextViewPr>
  <p:notesViewPr>
    <p:cSldViewPr snapToGrid="0">
      <p:cViewPr varScale="1">
        <p:scale>
          <a:sx n="87" d="100"/>
          <a:sy n="87" d="100"/>
        </p:scale>
        <p:origin x="3840"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nders Ebro" userId="d659a0869a6d6cc7" providerId="LiveId" clId="{8F0CCDB8-844D-49FD-BE99-D0FEF35D04D7}"/>
    <pc:docChg chg="undo custSel addSld modSld sldOrd">
      <pc:chgData name="Anders Ebro" userId="d659a0869a6d6cc7" providerId="LiveId" clId="{8F0CCDB8-844D-49FD-BE99-D0FEF35D04D7}" dt="2019-09-29T18:34:13.364" v="4408" actId="20577"/>
      <pc:docMkLst>
        <pc:docMk/>
      </pc:docMkLst>
      <pc:sldChg chg="modSp modNotesTx">
        <pc:chgData name="Anders Ebro" userId="d659a0869a6d6cc7" providerId="LiveId" clId="{8F0CCDB8-844D-49FD-BE99-D0FEF35D04D7}" dt="2019-09-28T20:12:52.132" v="4342" actId="20577"/>
        <pc:sldMkLst>
          <pc:docMk/>
          <pc:sldMk cId="3097652657" sldId="256"/>
        </pc:sldMkLst>
        <pc:spChg chg="mod">
          <ac:chgData name="Anders Ebro" userId="d659a0869a6d6cc7" providerId="LiveId" clId="{8F0CCDB8-844D-49FD-BE99-D0FEF35D04D7}" dt="2019-09-12T17:13:53.031" v="7" actId="6549"/>
          <ac:spMkLst>
            <pc:docMk/>
            <pc:sldMk cId="3097652657" sldId="256"/>
            <ac:spMk id="2" creationId="{F42BC912-809B-48A2-AAAD-252BDF38F900}"/>
          </ac:spMkLst>
        </pc:spChg>
      </pc:sldChg>
      <pc:sldChg chg="modSp modAnim modNotesTx">
        <pc:chgData name="Anders Ebro" userId="d659a0869a6d6cc7" providerId="LiveId" clId="{8F0CCDB8-844D-49FD-BE99-D0FEF35D04D7}" dt="2019-09-12T19:06:53.174" v="1189" actId="20577"/>
        <pc:sldMkLst>
          <pc:docMk/>
          <pc:sldMk cId="1799690368" sldId="259"/>
        </pc:sldMkLst>
        <pc:spChg chg="mod">
          <ac:chgData name="Anders Ebro" userId="d659a0869a6d6cc7" providerId="LiveId" clId="{8F0CCDB8-844D-49FD-BE99-D0FEF35D04D7}" dt="2019-09-12T19:06:53.174" v="1189" actId="20577"/>
          <ac:spMkLst>
            <pc:docMk/>
            <pc:sldMk cId="1799690368" sldId="259"/>
            <ac:spMk id="3" creationId="{D00C85F0-7840-42E8-BF85-7A4127E0A86D}"/>
          </ac:spMkLst>
        </pc:spChg>
      </pc:sldChg>
      <pc:sldChg chg="modSp modNotesTx">
        <pc:chgData name="Anders Ebro" userId="d659a0869a6d6cc7" providerId="LiveId" clId="{8F0CCDB8-844D-49FD-BE99-D0FEF35D04D7}" dt="2019-09-12T19:56:14.182" v="2340" actId="20577"/>
        <pc:sldMkLst>
          <pc:docMk/>
          <pc:sldMk cId="7542598" sldId="268"/>
        </pc:sldMkLst>
        <pc:spChg chg="mod">
          <ac:chgData name="Anders Ebro" userId="d659a0869a6d6cc7" providerId="LiveId" clId="{8F0CCDB8-844D-49FD-BE99-D0FEF35D04D7}" dt="2019-09-12T19:44:19.089" v="2327" actId="20577"/>
          <ac:spMkLst>
            <pc:docMk/>
            <pc:sldMk cId="7542598" sldId="268"/>
            <ac:spMk id="3" creationId="{22E1A1DA-7C8A-4F2F-AE47-8BE4BF6F936E}"/>
          </ac:spMkLst>
        </pc:spChg>
      </pc:sldChg>
      <pc:sldChg chg="ord">
        <pc:chgData name="Anders Ebro" userId="d659a0869a6d6cc7" providerId="LiveId" clId="{8F0CCDB8-844D-49FD-BE99-D0FEF35D04D7}" dt="2019-09-12T21:15:04.295" v="4016"/>
        <pc:sldMkLst>
          <pc:docMk/>
          <pc:sldMk cId="2258579307" sldId="269"/>
        </pc:sldMkLst>
      </pc:sldChg>
      <pc:sldChg chg="modSp modAnim modNotesTx">
        <pc:chgData name="Anders Ebro" userId="d659a0869a6d6cc7" providerId="LiveId" clId="{8F0CCDB8-844D-49FD-BE99-D0FEF35D04D7}" dt="2019-09-12T20:14:54.062" v="2785" actId="20577"/>
        <pc:sldMkLst>
          <pc:docMk/>
          <pc:sldMk cId="3832886995" sldId="273"/>
        </pc:sldMkLst>
        <pc:spChg chg="mod">
          <ac:chgData name="Anders Ebro" userId="d659a0869a6d6cc7" providerId="LiveId" clId="{8F0CCDB8-844D-49FD-BE99-D0FEF35D04D7}" dt="2019-09-12T20:14:07.247" v="2771" actId="5793"/>
          <ac:spMkLst>
            <pc:docMk/>
            <pc:sldMk cId="3832886995" sldId="273"/>
            <ac:spMk id="3" creationId="{2CC3E3BD-3EEE-4F0C-AD12-A6EEFACD34B5}"/>
          </ac:spMkLst>
        </pc:spChg>
      </pc:sldChg>
      <pc:sldChg chg="modNotesTx">
        <pc:chgData name="Anders Ebro" userId="d659a0869a6d6cc7" providerId="LiveId" clId="{8F0CCDB8-844D-49FD-BE99-D0FEF35D04D7}" dt="2019-09-12T20:23:13.329" v="2882" actId="20577"/>
        <pc:sldMkLst>
          <pc:docMk/>
          <pc:sldMk cId="1677393570" sldId="280"/>
        </pc:sldMkLst>
      </pc:sldChg>
      <pc:sldChg chg="modSp">
        <pc:chgData name="Anders Ebro" userId="d659a0869a6d6cc7" providerId="LiveId" clId="{8F0CCDB8-844D-49FD-BE99-D0FEF35D04D7}" dt="2019-09-12T20:24:10.902" v="2907" actId="20577"/>
        <pc:sldMkLst>
          <pc:docMk/>
          <pc:sldMk cId="403931646" sldId="282"/>
        </pc:sldMkLst>
        <pc:spChg chg="mod">
          <ac:chgData name="Anders Ebro" userId="d659a0869a6d6cc7" providerId="LiveId" clId="{8F0CCDB8-844D-49FD-BE99-D0FEF35D04D7}" dt="2019-09-12T20:24:10.902" v="2907" actId="20577"/>
          <ac:spMkLst>
            <pc:docMk/>
            <pc:sldMk cId="403931646" sldId="282"/>
            <ac:spMk id="3" creationId="{9ACDA122-7731-4A2A-A1CD-12215DE4330A}"/>
          </ac:spMkLst>
        </pc:spChg>
      </pc:sldChg>
      <pc:sldChg chg="modSp modNotesTx">
        <pc:chgData name="Anders Ebro" userId="d659a0869a6d6cc7" providerId="LiveId" clId="{8F0CCDB8-844D-49FD-BE99-D0FEF35D04D7}" dt="2019-09-28T20:22:12.490" v="4400" actId="20577"/>
        <pc:sldMkLst>
          <pc:docMk/>
          <pc:sldMk cId="3196246042" sldId="283"/>
        </pc:sldMkLst>
        <pc:spChg chg="mod">
          <ac:chgData name="Anders Ebro" userId="d659a0869a6d6cc7" providerId="LiveId" clId="{8F0CCDB8-844D-49FD-BE99-D0FEF35D04D7}" dt="2019-09-28T20:21:51.602" v="4392" actId="20577"/>
          <ac:spMkLst>
            <pc:docMk/>
            <pc:sldMk cId="3196246042" sldId="283"/>
            <ac:spMk id="3" creationId="{9ACDA122-7731-4A2A-A1CD-12215DE4330A}"/>
          </ac:spMkLst>
        </pc:spChg>
      </pc:sldChg>
      <pc:sldChg chg="modNotesTx">
        <pc:chgData name="Anders Ebro" userId="d659a0869a6d6cc7" providerId="LiveId" clId="{8F0CCDB8-844D-49FD-BE99-D0FEF35D04D7}" dt="2019-09-12T20:32:37.299" v="3310" actId="20577"/>
        <pc:sldMkLst>
          <pc:docMk/>
          <pc:sldMk cId="2703166325" sldId="291"/>
        </pc:sldMkLst>
      </pc:sldChg>
      <pc:sldChg chg="modNotesTx">
        <pc:chgData name="Anders Ebro" userId="d659a0869a6d6cc7" providerId="LiveId" clId="{8F0CCDB8-844D-49FD-BE99-D0FEF35D04D7}" dt="2019-09-12T19:01:13.640" v="979" actId="20577"/>
        <pc:sldMkLst>
          <pc:docMk/>
          <pc:sldMk cId="135982384" sldId="299"/>
        </pc:sldMkLst>
      </pc:sldChg>
      <pc:sldChg chg="modSp modNotesTx">
        <pc:chgData name="Anders Ebro" userId="d659a0869a6d6cc7" providerId="LiveId" clId="{8F0CCDB8-844D-49FD-BE99-D0FEF35D04D7}" dt="2019-09-12T19:25:14.092" v="1582" actId="20577"/>
        <pc:sldMkLst>
          <pc:docMk/>
          <pc:sldMk cId="3420260548" sldId="300"/>
        </pc:sldMkLst>
        <pc:spChg chg="mod">
          <ac:chgData name="Anders Ebro" userId="d659a0869a6d6cc7" providerId="LiveId" clId="{8F0CCDB8-844D-49FD-BE99-D0FEF35D04D7}" dt="2019-09-12T19:24:35.347" v="1568" actId="20577"/>
          <ac:spMkLst>
            <pc:docMk/>
            <pc:sldMk cId="3420260548" sldId="300"/>
            <ac:spMk id="3" creationId="{826BBDB3-4F5A-4E25-B9CD-3D80DBD09DF2}"/>
          </ac:spMkLst>
        </pc:spChg>
      </pc:sldChg>
      <pc:sldChg chg="modSp modAnim modNotesTx">
        <pc:chgData name="Anders Ebro" userId="d659a0869a6d6cc7" providerId="LiveId" clId="{8F0CCDB8-844D-49FD-BE99-D0FEF35D04D7}" dt="2019-09-12T21:04:02.846" v="3926" actId="20577"/>
        <pc:sldMkLst>
          <pc:docMk/>
          <pc:sldMk cId="1688311404" sldId="306"/>
        </pc:sldMkLst>
        <pc:spChg chg="mod">
          <ac:chgData name="Anders Ebro" userId="d659a0869a6d6cc7" providerId="LiveId" clId="{8F0CCDB8-844D-49FD-BE99-D0FEF35D04D7}" dt="2019-09-12T21:04:02.846" v="3926" actId="20577"/>
          <ac:spMkLst>
            <pc:docMk/>
            <pc:sldMk cId="1688311404" sldId="306"/>
            <ac:spMk id="3" creationId="{1AA207DA-1BFE-4DE9-8459-618255B246BF}"/>
          </ac:spMkLst>
        </pc:spChg>
      </pc:sldChg>
      <pc:sldChg chg="modSp">
        <pc:chgData name="Anders Ebro" userId="d659a0869a6d6cc7" providerId="LiveId" clId="{8F0CCDB8-844D-49FD-BE99-D0FEF35D04D7}" dt="2019-09-12T21:10:07.967" v="4014" actId="20577"/>
        <pc:sldMkLst>
          <pc:docMk/>
          <pc:sldMk cId="3731942643" sldId="309"/>
        </pc:sldMkLst>
        <pc:spChg chg="mod">
          <ac:chgData name="Anders Ebro" userId="d659a0869a6d6cc7" providerId="LiveId" clId="{8F0CCDB8-844D-49FD-BE99-D0FEF35D04D7}" dt="2019-09-12T21:10:07.967" v="4014" actId="20577"/>
          <ac:spMkLst>
            <pc:docMk/>
            <pc:sldMk cId="3731942643" sldId="309"/>
            <ac:spMk id="2" creationId="{9B21E3E0-7CBA-4A5A-A70D-4EB6498DED31}"/>
          </ac:spMkLst>
        </pc:spChg>
        <pc:spChg chg="mod">
          <ac:chgData name="Anders Ebro" userId="d659a0869a6d6cc7" providerId="LiveId" clId="{8F0CCDB8-844D-49FD-BE99-D0FEF35D04D7}" dt="2019-09-12T21:09:57.687" v="3976"/>
          <ac:spMkLst>
            <pc:docMk/>
            <pc:sldMk cId="3731942643" sldId="309"/>
            <ac:spMk id="3" creationId="{7D39CD64-2F57-4E00-B4F7-3086BA4ADF5B}"/>
          </ac:spMkLst>
        </pc:spChg>
      </pc:sldChg>
      <pc:sldChg chg="modSp modNotesTx">
        <pc:chgData name="Anders Ebro" userId="d659a0869a6d6cc7" providerId="LiveId" clId="{8F0CCDB8-844D-49FD-BE99-D0FEF35D04D7}" dt="2019-09-29T18:18:56.296" v="4401" actId="20577"/>
        <pc:sldMkLst>
          <pc:docMk/>
          <pc:sldMk cId="1642606261" sldId="312"/>
        </pc:sldMkLst>
        <pc:spChg chg="mod">
          <ac:chgData name="Anders Ebro" userId="d659a0869a6d6cc7" providerId="LiveId" clId="{8F0CCDB8-844D-49FD-BE99-D0FEF35D04D7}" dt="2019-09-29T18:18:56.296" v="4401" actId="20577"/>
          <ac:spMkLst>
            <pc:docMk/>
            <pc:sldMk cId="1642606261" sldId="312"/>
            <ac:spMk id="2" creationId="{6FBEAF31-4CBD-4C8C-8664-3F4BB8C15D50}"/>
          </ac:spMkLst>
        </pc:spChg>
      </pc:sldChg>
      <pc:sldChg chg="modSp modAnim modNotesTx">
        <pc:chgData name="Anders Ebro" userId="d659a0869a6d6cc7" providerId="LiveId" clId="{8F0CCDB8-844D-49FD-BE99-D0FEF35D04D7}" dt="2019-09-12T19:39:26.412" v="2096" actId="20577"/>
        <pc:sldMkLst>
          <pc:docMk/>
          <pc:sldMk cId="3889792357" sldId="315"/>
        </pc:sldMkLst>
        <pc:spChg chg="mod">
          <ac:chgData name="Anders Ebro" userId="d659a0869a6d6cc7" providerId="LiveId" clId="{8F0CCDB8-844D-49FD-BE99-D0FEF35D04D7}" dt="2019-09-12T19:26:00.310" v="1606" actId="20577"/>
          <ac:spMkLst>
            <pc:docMk/>
            <pc:sldMk cId="3889792357" sldId="315"/>
            <ac:spMk id="2" creationId="{ED1C013C-6ACE-4AF1-8446-ED7CA27F0D60}"/>
          </ac:spMkLst>
        </pc:spChg>
        <pc:spChg chg="mod">
          <ac:chgData name="Anders Ebro" userId="d659a0869a6d6cc7" providerId="LiveId" clId="{8F0CCDB8-844D-49FD-BE99-D0FEF35D04D7}" dt="2019-09-12T19:25:48.464" v="1598" actId="14100"/>
          <ac:spMkLst>
            <pc:docMk/>
            <pc:sldMk cId="3889792357" sldId="315"/>
            <ac:spMk id="3" creationId="{BCD1EE0D-5EB5-4341-9567-C6C7E3B32A8C}"/>
          </ac:spMkLst>
        </pc:spChg>
      </pc:sldChg>
      <pc:sldChg chg="modSp modNotesTx">
        <pc:chgData name="Anders Ebro" userId="d659a0869a6d6cc7" providerId="LiveId" clId="{8F0CCDB8-844D-49FD-BE99-D0FEF35D04D7}" dt="2019-09-29T18:34:13.364" v="4408" actId="20577"/>
        <pc:sldMkLst>
          <pc:docMk/>
          <pc:sldMk cId="1911943843" sldId="316"/>
        </pc:sldMkLst>
        <pc:spChg chg="mod">
          <ac:chgData name="Anders Ebro" userId="d659a0869a6d6cc7" providerId="LiveId" clId="{8F0CCDB8-844D-49FD-BE99-D0FEF35D04D7}" dt="2019-09-29T18:34:13.364" v="4408" actId="20577"/>
          <ac:spMkLst>
            <pc:docMk/>
            <pc:sldMk cId="1911943843" sldId="316"/>
            <ac:spMk id="2" creationId="{23B42EB8-1617-484B-97A2-C064E4675B9B}"/>
          </ac:spMkLst>
        </pc:spChg>
      </pc:sldChg>
      <pc:sldChg chg="modSp modNotesTx">
        <pc:chgData name="Anders Ebro" userId="d659a0869a6d6cc7" providerId="LiveId" clId="{8F0CCDB8-844D-49FD-BE99-D0FEF35D04D7}" dt="2019-09-12T20:08:34.911" v="2663" actId="20577"/>
        <pc:sldMkLst>
          <pc:docMk/>
          <pc:sldMk cId="1307484095" sldId="317"/>
        </pc:sldMkLst>
        <pc:spChg chg="mod">
          <ac:chgData name="Anders Ebro" userId="d659a0869a6d6cc7" providerId="LiveId" clId="{8F0CCDB8-844D-49FD-BE99-D0FEF35D04D7}" dt="2019-09-12T20:08:34.911" v="2663" actId="20577"/>
          <ac:spMkLst>
            <pc:docMk/>
            <pc:sldMk cId="1307484095" sldId="317"/>
            <ac:spMk id="3" creationId="{A93407C6-85A5-4E46-9A18-1452ABF090D5}"/>
          </ac:spMkLst>
        </pc:spChg>
      </pc:sldChg>
      <pc:sldChg chg="modSp">
        <pc:chgData name="Anders Ebro" userId="d659a0869a6d6cc7" providerId="LiveId" clId="{8F0CCDB8-844D-49FD-BE99-D0FEF35D04D7}" dt="2019-09-12T20:22:16.060" v="2841" actId="313"/>
        <pc:sldMkLst>
          <pc:docMk/>
          <pc:sldMk cId="1893483798" sldId="318"/>
        </pc:sldMkLst>
        <pc:spChg chg="mod">
          <ac:chgData name="Anders Ebro" userId="d659a0869a6d6cc7" providerId="LiveId" clId="{8F0CCDB8-844D-49FD-BE99-D0FEF35D04D7}" dt="2019-09-12T20:21:58.024" v="2824" actId="20577"/>
          <ac:spMkLst>
            <pc:docMk/>
            <pc:sldMk cId="1893483798" sldId="318"/>
            <ac:spMk id="2" creationId="{84E99CD9-D98B-4273-8696-7AA962395D51}"/>
          </ac:spMkLst>
        </pc:spChg>
        <pc:spChg chg="mod">
          <ac:chgData name="Anders Ebro" userId="d659a0869a6d6cc7" providerId="LiveId" clId="{8F0CCDB8-844D-49FD-BE99-D0FEF35D04D7}" dt="2019-09-12T20:22:16.060" v="2841" actId="313"/>
          <ac:spMkLst>
            <pc:docMk/>
            <pc:sldMk cId="1893483798" sldId="318"/>
            <ac:spMk id="3" creationId="{D74629C9-7C9E-4D62-845F-448028FEEA67}"/>
          </ac:spMkLst>
        </pc:spChg>
      </pc:sldChg>
      <pc:sldChg chg="addSp modSp add ord">
        <pc:chgData name="Anders Ebro" userId="d659a0869a6d6cc7" providerId="LiveId" clId="{8F0CCDB8-844D-49FD-BE99-D0FEF35D04D7}" dt="2019-09-12T21:16:39.279" v="4115" actId="255"/>
        <pc:sldMkLst>
          <pc:docMk/>
          <pc:sldMk cId="1433053695" sldId="321"/>
        </pc:sldMkLst>
        <pc:spChg chg="mod">
          <ac:chgData name="Anders Ebro" userId="d659a0869a6d6cc7" providerId="LiveId" clId="{8F0CCDB8-844D-49FD-BE99-D0FEF35D04D7}" dt="2019-09-12T21:15:16.169" v="4049" actId="20577"/>
          <ac:spMkLst>
            <pc:docMk/>
            <pc:sldMk cId="1433053695" sldId="321"/>
            <ac:spMk id="2" creationId="{53F14CB0-63CA-4BE4-A4EC-2912CEE4E63D}"/>
          </ac:spMkLst>
        </pc:spChg>
        <pc:spChg chg="mod">
          <ac:chgData name="Anders Ebro" userId="d659a0869a6d6cc7" providerId="LiveId" clId="{8F0CCDB8-844D-49FD-BE99-D0FEF35D04D7}" dt="2019-09-12T21:15:38.946" v="4102"/>
          <ac:spMkLst>
            <pc:docMk/>
            <pc:sldMk cId="1433053695" sldId="321"/>
            <ac:spMk id="3" creationId="{0A1AD47B-AF7A-4C11-ABD0-A087CD6AC175}"/>
          </ac:spMkLst>
        </pc:spChg>
        <pc:spChg chg="add mod">
          <ac:chgData name="Anders Ebro" userId="d659a0869a6d6cc7" providerId="LiveId" clId="{8F0CCDB8-844D-49FD-BE99-D0FEF35D04D7}" dt="2019-09-12T21:16:39.279" v="4115" actId="255"/>
          <ac:spMkLst>
            <pc:docMk/>
            <pc:sldMk cId="1433053695" sldId="321"/>
            <ac:spMk id="4" creationId="{E127954C-42B1-4606-8BD5-E4B658C70235}"/>
          </ac:spMkLst>
        </pc:spChg>
      </pc:sldChg>
    </pc:docChg>
  </pc:docChgLst>
  <pc:docChgLst>
    <pc:chgData name="Anders Ebro" userId="d659a0869a6d6cc7" providerId="LiveId" clId="{EF446D61-9D19-4C4D-A00D-E4EC570CE3C1}"/>
    <pc:docChg chg="delSld modSld">
      <pc:chgData name="Anders Ebro" userId="d659a0869a6d6cc7" providerId="LiveId" clId="{EF446D61-9D19-4C4D-A00D-E4EC570CE3C1}" dt="2019-10-03T15:11:21.800" v="9" actId="2696"/>
      <pc:docMkLst>
        <pc:docMk/>
      </pc:docMkLst>
      <pc:sldChg chg="modNotesTx">
        <pc:chgData name="Anders Ebro" userId="d659a0869a6d6cc7" providerId="LiveId" clId="{EF446D61-9D19-4C4D-A00D-E4EC570CE3C1}" dt="2019-10-03T15:10:52.507" v="2" actId="20577"/>
        <pc:sldMkLst>
          <pc:docMk/>
          <pc:sldMk cId="3097652657" sldId="256"/>
        </pc:sldMkLst>
      </pc:sldChg>
      <pc:sldChg chg="del">
        <pc:chgData name="Anders Ebro" userId="d659a0869a6d6cc7" providerId="LiveId" clId="{EF446D61-9D19-4C4D-A00D-E4EC570CE3C1}" dt="2019-10-03T15:11:08.058" v="5" actId="2696"/>
        <pc:sldMkLst>
          <pc:docMk/>
          <pc:sldMk cId="4136246940" sldId="275"/>
        </pc:sldMkLst>
      </pc:sldChg>
      <pc:sldChg chg="del">
        <pc:chgData name="Anders Ebro" userId="d659a0869a6d6cc7" providerId="LiveId" clId="{EF446D61-9D19-4C4D-A00D-E4EC570CE3C1}" dt="2019-10-03T15:11:03.496" v="4" actId="2696"/>
        <pc:sldMkLst>
          <pc:docMk/>
          <pc:sldMk cId="3688837550" sldId="286"/>
        </pc:sldMkLst>
      </pc:sldChg>
      <pc:sldChg chg="del">
        <pc:chgData name="Anders Ebro" userId="d659a0869a6d6cc7" providerId="LiveId" clId="{EF446D61-9D19-4C4D-A00D-E4EC570CE3C1}" dt="2019-10-03T15:11:20.635" v="8" actId="2696"/>
        <pc:sldMkLst>
          <pc:docMk/>
          <pc:sldMk cId="1332329133" sldId="293"/>
        </pc:sldMkLst>
      </pc:sldChg>
      <pc:sldChg chg="del">
        <pc:chgData name="Anders Ebro" userId="d659a0869a6d6cc7" providerId="LiveId" clId="{EF446D61-9D19-4C4D-A00D-E4EC570CE3C1}" dt="2019-10-03T15:11:10.974" v="7" actId="2696"/>
        <pc:sldMkLst>
          <pc:docMk/>
          <pc:sldMk cId="3288340188" sldId="297"/>
        </pc:sldMkLst>
      </pc:sldChg>
      <pc:sldChg chg="del">
        <pc:chgData name="Anders Ebro" userId="d659a0869a6d6cc7" providerId="LiveId" clId="{EF446D61-9D19-4C4D-A00D-E4EC570CE3C1}" dt="2019-10-03T15:11:09.364" v="6" actId="2696"/>
        <pc:sldMkLst>
          <pc:docMk/>
          <pc:sldMk cId="2400583424" sldId="311"/>
        </pc:sldMkLst>
      </pc:sldChg>
      <pc:sldChg chg="del">
        <pc:chgData name="Anders Ebro" userId="d659a0869a6d6cc7" providerId="LiveId" clId="{EF446D61-9D19-4C4D-A00D-E4EC570CE3C1}" dt="2019-10-03T15:11:01.693" v="3" actId="2696"/>
        <pc:sldMkLst>
          <pc:docMk/>
          <pc:sldMk cId="2865139795" sldId="313"/>
        </pc:sldMkLst>
      </pc:sldChg>
      <pc:sldChg chg="del">
        <pc:chgData name="Anders Ebro" userId="d659a0869a6d6cc7" providerId="LiveId" clId="{EF446D61-9D19-4C4D-A00D-E4EC570CE3C1}" dt="2019-10-03T15:11:21.800" v="9" actId="2696"/>
        <pc:sldMkLst>
          <pc:docMk/>
          <pc:sldMk cId="3843134993" sldId="320"/>
        </pc:sldMkLst>
      </pc:sldChg>
    </pc:docChg>
  </pc:docChgLst>
  <pc:docChgLst>
    <pc:chgData name="Anders Ebro" userId="d659a0869a6d6cc7" providerId="LiveId" clId="{2172D164-E091-4952-884F-4B0D2BC30603}"/>
    <pc:docChg chg="undo custSel addSld delSld modSld sldOrd modMainMaster">
      <pc:chgData name="Anders Ebro" userId="d659a0869a6d6cc7" providerId="LiveId" clId="{2172D164-E091-4952-884F-4B0D2BC30603}" dt="2019-03-16T06:16:46.133" v="25337" actId="20577"/>
      <pc:docMkLst>
        <pc:docMk/>
      </pc:docMkLst>
      <pc:sldChg chg="addSp delSp modSp modNotesTx">
        <pc:chgData name="Anders Ebro" userId="d659a0869a6d6cc7" providerId="LiveId" clId="{2172D164-E091-4952-884F-4B0D2BC30603}" dt="2019-03-13T09:42:16.250" v="13914" actId="20577"/>
        <pc:sldMkLst>
          <pc:docMk/>
          <pc:sldMk cId="3097652657" sldId="256"/>
        </pc:sldMkLst>
        <pc:spChg chg="mod">
          <ac:chgData name="Anders Ebro" userId="d659a0869a6d6cc7" providerId="LiveId" clId="{2172D164-E091-4952-884F-4B0D2BC30603}" dt="2019-03-07T15:49:37.366" v="311" actId="27636"/>
          <ac:spMkLst>
            <pc:docMk/>
            <pc:sldMk cId="3097652657" sldId="256"/>
            <ac:spMk id="2" creationId="{F42BC912-809B-48A2-AAAD-252BDF38F900}"/>
          </ac:spMkLst>
        </pc:spChg>
        <pc:spChg chg="del">
          <ac:chgData name="Anders Ebro" userId="d659a0869a6d6cc7" providerId="LiveId" clId="{2172D164-E091-4952-884F-4B0D2BC30603}" dt="2019-03-07T15:49:40.436" v="312" actId="478"/>
          <ac:spMkLst>
            <pc:docMk/>
            <pc:sldMk cId="3097652657" sldId="256"/>
            <ac:spMk id="3" creationId="{1F55D6D6-075E-4F87-B178-E9712FC26E0C}"/>
          </ac:spMkLst>
        </pc:spChg>
        <pc:spChg chg="add mod">
          <ac:chgData name="Anders Ebro" userId="d659a0869a6d6cc7" providerId="LiveId" clId="{2172D164-E091-4952-884F-4B0D2BC30603}" dt="2019-03-11T12:38:42.253" v="9769" actId="1076"/>
          <ac:spMkLst>
            <pc:docMk/>
            <pc:sldMk cId="3097652657" sldId="256"/>
            <ac:spMk id="3" creationId="{4EC39821-D8EA-4E2D-AE73-BECD2BD431A8}"/>
          </ac:spMkLst>
        </pc:spChg>
        <pc:picChg chg="add mod">
          <ac:chgData name="Anders Ebro" userId="d659a0869a6d6cc7" providerId="LiveId" clId="{2172D164-E091-4952-884F-4B0D2BC30603}" dt="2019-03-11T12:39:53.845" v="9771" actId="1076"/>
          <ac:picMkLst>
            <pc:docMk/>
            <pc:sldMk cId="3097652657" sldId="256"/>
            <ac:picMk id="5" creationId="{FCB6067E-4209-4AE7-9571-72FEC96DE6DA}"/>
          </ac:picMkLst>
        </pc:picChg>
      </pc:sldChg>
      <pc:sldChg chg="modSp ord modNotesTx">
        <pc:chgData name="Anders Ebro" userId="d659a0869a6d6cc7" providerId="LiveId" clId="{2172D164-E091-4952-884F-4B0D2BC30603}" dt="2019-03-13T21:36:40.686" v="19339" actId="20577"/>
        <pc:sldMkLst>
          <pc:docMk/>
          <pc:sldMk cId="1799690368" sldId="259"/>
        </pc:sldMkLst>
        <pc:spChg chg="mod">
          <ac:chgData name="Anders Ebro" userId="d659a0869a6d6cc7" providerId="LiveId" clId="{2172D164-E091-4952-884F-4B0D2BC30603}" dt="2019-03-13T16:24:28.980" v="18243" actId="20577"/>
          <ac:spMkLst>
            <pc:docMk/>
            <pc:sldMk cId="1799690368" sldId="259"/>
            <ac:spMk id="2" creationId="{64711333-E733-44AE-9A37-8B5A9AFC1DA4}"/>
          </ac:spMkLst>
        </pc:spChg>
        <pc:spChg chg="mod">
          <ac:chgData name="Anders Ebro" userId="d659a0869a6d6cc7" providerId="LiveId" clId="{2172D164-E091-4952-884F-4B0D2BC30603}" dt="2019-03-13T21:36:40.686" v="19339" actId="20577"/>
          <ac:spMkLst>
            <pc:docMk/>
            <pc:sldMk cId="1799690368" sldId="259"/>
            <ac:spMk id="3" creationId="{D00C85F0-7840-42E8-BF85-7A4127E0A86D}"/>
          </ac:spMkLst>
        </pc:spChg>
      </pc:sldChg>
      <pc:sldChg chg="modSp add modNotesTx">
        <pc:chgData name="Anders Ebro" userId="d659a0869a6d6cc7" providerId="LiveId" clId="{2172D164-E091-4952-884F-4B0D2BC30603}" dt="2019-03-13T22:06:50.067" v="20696" actId="20577"/>
        <pc:sldMkLst>
          <pc:docMk/>
          <pc:sldMk cId="7542598" sldId="268"/>
        </pc:sldMkLst>
        <pc:spChg chg="mod">
          <ac:chgData name="Anders Ebro" userId="d659a0869a6d6cc7" providerId="LiveId" clId="{2172D164-E091-4952-884F-4B0D2BC30603}" dt="2019-03-13T21:39:31.197" v="19623" actId="20577"/>
          <ac:spMkLst>
            <pc:docMk/>
            <pc:sldMk cId="7542598" sldId="268"/>
            <ac:spMk id="2" creationId="{B7C40B52-A350-4EDD-834D-A0BAA75A2EDC}"/>
          </ac:spMkLst>
        </pc:spChg>
        <pc:spChg chg="mod">
          <ac:chgData name="Anders Ebro" userId="d659a0869a6d6cc7" providerId="LiveId" clId="{2172D164-E091-4952-884F-4B0D2BC30603}" dt="2019-03-13T22:06:50.067" v="20696" actId="20577"/>
          <ac:spMkLst>
            <pc:docMk/>
            <pc:sldMk cId="7542598" sldId="268"/>
            <ac:spMk id="3" creationId="{22E1A1DA-7C8A-4F2F-AE47-8BE4BF6F936E}"/>
          </ac:spMkLst>
        </pc:spChg>
      </pc:sldChg>
      <pc:sldChg chg="modSp ord">
        <pc:chgData name="Anders Ebro" userId="d659a0869a6d6cc7" providerId="LiveId" clId="{2172D164-E091-4952-884F-4B0D2BC30603}" dt="2019-03-13T19:34:05.952" v="18625"/>
        <pc:sldMkLst>
          <pc:docMk/>
          <pc:sldMk cId="2258579307" sldId="269"/>
        </pc:sldMkLst>
        <pc:spChg chg="mod">
          <ac:chgData name="Anders Ebro" userId="d659a0869a6d6cc7" providerId="LiveId" clId="{2172D164-E091-4952-884F-4B0D2BC30603}" dt="2019-03-13T11:41:39.521" v="16159" actId="6549"/>
          <ac:spMkLst>
            <pc:docMk/>
            <pc:sldMk cId="2258579307" sldId="269"/>
            <ac:spMk id="3" creationId="{8A8FB27D-8C66-4353-948C-C78478690F8F}"/>
          </ac:spMkLst>
        </pc:spChg>
      </pc:sldChg>
      <pc:sldChg chg="addSp modSp add modAnim">
        <pc:chgData name="Anders Ebro" userId="d659a0869a6d6cc7" providerId="LiveId" clId="{2172D164-E091-4952-884F-4B0D2BC30603}" dt="2019-03-13T23:01:40.578" v="22299" actId="20577"/>
        <pc:sldMkLst>
          <pc:docMk/>
          <pc:sldMk cId="3832886995" sldId="273"/>
        </pc:sldMkLst>
        <pc:spChg chg="mod">
          <ac:chgData name="Anders Ebro" userId="d659a0869a6d6cc7" providerId="LiveId" clId="{2172D164-E091-4952-884F-4B0D2BC30603}" dt="2019-03-13T22:51:45.793" v="21972" actId="20577"/>
          <ac:spMkLst>
            <pc:docMk/>
            <pc:sldMk cId="3832886995" sldId="273"/>
            <ac:spMk id="2" creationId="{2A285987-14FB-4B03-A24D-1CADD915F3E8}"/>
          </ac:spMkLst>
        </pc:spChg>
        <pc:spChg chg="mod">
          <ac:chgData name="Anders Ebro" userId="d659a0869a6d6cc7" providerId="LiveId" clId="{2172D164-E091-4952-884F-4B0D2BC30603}" dt="2019-03-13T23:01:12.686" v="22269" actId="20577"/>
          <ac:spMkLst>
            <pc:docMk/>
            <pc:sldMk cId="3832886995" sldId="273"/>
            <ac:spMk id="3" creationId="{2CC3E3BD-3EEE-4F0C-AD12-A6EEFACD34B5}"/>
          </ac:spMkLst>
        </pc:spChg>
        <pc:spChg chg="add mod">
          <ac:chgData name="Anders Ebro" userId="d659a0869a6d6cc7" providerId="LiveId" clId="{2172D164-E091-4952-884F-4B0D2BC30603}" dt="2019-03-13T23:01:40.578" v="22299" actId="20577"/>
          <ac:spMkLst>
            <pc:docMk/>
            <pc:sldMk cId="3832886995" sldId="273"/>
            <ac:spMk id="4" creationId="{7A9D762E-5A63-4E13-9F5F-1C5381468E1E}"/>
          </ac:spMkLst>
        </pc:spChg>
      </pc:sldChg>
      <pc:sldChg chg="modSp add ord">
        <pc:chgData name="Anders Ebro" userId="d659a0869a6d6cc7" providerId="LiveId" clId="{2172D164-E091-4952-884F-4B0D2BC30603}" dt="2019-03-13T11:54:36.776" v="16244"/>
        <pc:sldMkLst>
          <pc:docMk/>
          <pc:sldMk cId="4136246940" sldId="275"/>
        </pc:sldMkLst>
        <pc:spChg chg="mod">
          <ac:chgData name="Anders Ebro" userId="d659a0869a6d6cc7" providerId="LiveId" clId="{2172D164-E091-4952-884F-4B0D2BC30603}" dt="2019-03-07T14:33:59.011" v="229" actId="20577"/>
          <ac:spMkLst>
            <pc:docMk/>
            <pc:sldMk cId="4136246940" sldId="275"/>
            <ac:spMk id="2" creationId="{11EF1871-CE45-4109-B071-16A54B7B4C39}"/>
          </ac:spMkLst>
        </pc:spChg>
        <pc:spChg chg="mod">
          <ac:chgData name="Anders Ebro" userId="d659a0869a6d6cc7" providerId="LiveId" clId="{2172D164-E091-4952-884F-4B0D2BC30603}" dt="2019-03-09T10:38:01.341" v="5572" actId="20577"/>
          <ac:spMkLst>
            <pc:docMk/>
            <pc:sldMk cId="4136246940" sldId="275"/>
            <ac:spMk id="3" creationId="{A964E0AA-2E22-490F-854D-6356F4FF6B61}"/>
          </ac:spMkLst>
        </pc:spChg>
      </pc:sldChg>
      <pc:sldChg chg="modSp add modNotesTx">
        <pc:chgData name="Anders Ebro" userId="d659a0869a6d6cc7" providerId="LiveId" clId="{2172D164-E091-4952-884F-4B0D2BC30603}" dt="2019-03-13T23:16:28.167" v="22680" actId="20577"/>
        <pc:sldMkLst>
          <pc:docMk/>
          <pc:sldMk cId="1677393570" sldId="280"/>
        </pc:sldMkLst>
        <pc:spChg chg="mod">
          <ac:chgData name="Anders Ebro" userId="d659a0869a6d6cc7" providerId="LiveId" clId="{2172D164-E091-4952-884F-4B0D2BC30603}" dt="2019-03-07T18:47:20.718" v="1629" actId="20577"/>
          <ac:spMkLst>
            <pc:docMk/>
            <pc:sldMk cId="1677393570" sldId="280"/>
            <ac:spMk id="2" creationId="{88C5C16D-FAD1-4558-BC83-78354A45FF47}"/>
          </ac:spMkLst>
        </pc:spChg>
        <pc:spChg chg="mod">
          <ac:chgData name="Anders Ebro" userId="d659a0869a6d6cc7" providerId="LiveId" clId="{2172D164-E091-4952-884F-4B0D2BC30603}" dt="2019-03-13T23:12:40.703" v="22324" actId="20577"/>
          <ac:spMkLst>
            <pc:docMk/>
            <pc:sldMk cId="1677393570" sldId="280"/>
            <ac:spMk id="3" creationId="{9ACDA122-7731-4A2A-A1CD-12215DE4330A}"/>
          </ac:spMkLst>
        </pc:spChg>
      </pc:sldChg>
      <pc:sldChg chg="modSp add">
        <pc:chgData name="Anders Ebro" userId="d659a0869a6d6cc7" providerId="LiveId" clId="{2172D164-E091-4952-884F-4B0D2BC30603}" dt="2019-03-13T23:16:36.141" v="22687" actId="20577"/>
        <pc:sldMkLst>
          <pc:docMk/>
          <pc:sldMk cId="403931646" sldId="282"/>
        </pc:sldMkLst>
        <pc:spChg chg="mod">
          <ac:chgData name="Anders Ebro" userId="d659a0869a6d6cc7" providerId="LiveId" clId="{2172D164-E091-4952-884F-4B0D2BC30603}" dt="2019-03-13T23:16:36.141" v="22687" actId="20577"/>
          <ac:spMkLst>
            <pc:docMk/>
            <pc:sldMk cId="403931646" sldId="282"/>
            <ac:spMk id="3" creationId="{9ACDA122-7731-4A2A-A1CD-12215DE4330A}"/>
          </ac:spMkLst>
        </pc:spChg>
      </pc:sldChg>
      <pc:sldChg chg="modSp add modNotesTx">
        <pc:chgData name="Anders Ebro" userId="d659a0869a6d6cc7" providerId="LiveId" clId="{2172D164-E091-4952-884F-4B0D2BC30603}" dt="2019-03-13T23:18:35.916" v="23336" actId="20577"/>
        <pc:sldMkLst>
          <pc:docMk/>
          <pc:sldMk cId="3196246042" sldId="283"/>
        </pc:sldMkLst>
        <pc:spChg chg="mod">
          <ac:chgData name="Anders Ebro" userId="d659a0869a6d6cc7" providerId="LiveId" clId="{2172D164-E091-4952-884F-4B0D2BC30603}" dt="2019-03-13T23:16:47.417" v="22695" actId="20577"/>
          <ac:spMkLst>
            <pc:docMk/>
            <pc:sldMk cId="3196246042" sldId="283"/>
            <ac:spMk id="3" creationId="{9ACDA122-7731-4A2A-A1CD-12215DE4330A}"/>
          </ac:spMkLst>
        </pc:spChg>
      </pc:sldChg>
      <pc:sldChg chg="modSp add">
        <pc:chgData name="Anders Ebro" userId="d659a0869a6d6cc7" providerId="LiveId" clId="{2172D164-E091-4952-884F-4B0D2BC30603}" dt="2019-03-07T20:50:16.189" v="2678" actId="20577"/>
        <pc:sldMkLst>
          <pc:docMk/>
          <pc:sldMk cId="3688837550" sldId="286"/>
        </pc:sldMkLst>
        <pc:spChg chg="mod">
          <ac:chgData name="Anders Ebro" userId="d659a0869a6d6cc7" providerId="LiveId" clId="{2172D164-E091-4952-884F-4B0D2BC30603}" dt="2019-03-07T20:50:16.189" v="2678" actId="20577"/>
          <ac:spMkLst>
            <pc:docMk/>
            <pc:sldMk cId="3688837550" sldId="286"/>
            <ac:spMk id="2" creationId="{4DEC5A01-D765-44B2-AC78-41315813296A}"/>
          </ac:spMkLst>
        </pc:spChg>
      </pc:sldChg>
      <pc:sldChg chg="addSp modSp add modAnim modNotesTx">
        <pc:chgData name="Anders Ebro" userId="d659a0869a6d6cc7" providerId="LiveId" clId="{2172D164-E091-4952-884F-4B0D2BC30603}" dt="2019-03-13T23:38:33.413" v="24206" actId="20577"/>
        <pc:sldMkLst>
          <pc:docMk/>
          <pc:sldMk cId="2703166325" sldId="291"/>
        </pc:sldMkLst>
        <pc:spChg chg="mod">
          <ac:chgData name="Anders Ebro" userId="d659a0869a6d6cc7" providerId="LiveId" clId="{2172D164-E091-4952-884F-4B0D2BC30603}" dt="2019-03-13T23:38:33.413" v="24206" actId="20577"/>
          <ac:spMkLst>
            <pc:docMk/>
            <pc:sldMk cId="2703166325" sldId="291"/>
            <ac:spMk id="2" creationId="{587B0F0E-DFA3-41E7-93C1-4ACF4E052311}"/>
          </ac:spMkLst>
        </pc:spChg>
        <pc:spChg chg="mod">
          <ac:chgData name="Anders Ebro" userId="d659a0869a6d6cc7" providerId="LiveId" clId="{2172D164-E091-4952-884F-4B0D2BC30603}" dt="2019-03-13T23:34:27.143" v="24196" actId="20577"/>
          <ac:spMkLst>
            <pc:docMk/>
            <pc:sldMk cId="2703166325" sldId="291"/>
            <ac:spMk id="3" creationId="{2E2EE1C3-A0F4-4922-AEF9-E943C25A40E9}"/>
          </ac:spMkLst>
        </pc:spChg>
        <pc:spChg chg="add mod">
          <ac:chgData name="Anders Ebro" userId="d659a0869a6d6cc7" providerId="LiveId" clId="{2172D164-E091-4952-884F-4B0D2BC30603}" dt="2019-03-13T23:34:21.480" v="24195" actId="1076"/>
          <ac:spMkLst>
            <pc:docMk/>
            <pc:sldMk cId="2703166325" sldId="291"/>
            <ac:spMk id="4" creationId="{6802F948-ADDC-4AEB-AB97-1856BFCA478E}"/>
          </ac:spMkLst>
        </pc:spChg>
      </pc:sldChg>
      <pc:sldChg chg="modSp add">
        <pc:chgData name="Anders Ebro" userId="d659a0869a6d6cc7" providerId="LiveId" clId="{2172D164-E091-4952-884F-4B0D2BC30603}" dt="2019-03-13T11:55:20.655" v="16287" actId="20577"/>
        <pc:sldMkLst>
          <pc:docMk/>
          <pc:sldMk cId="1332329133" sldId="293"/>
        </pc:sldMkLst>
        <pc:spChg chg="mod">
          <ac:chgData name="Anders Ebro" userId="d659a0869a6d6cc7" providerId="LiveId" clId="{2172D164-E091-4952-884F-4B0D2BC30603}" dt="2019-03-13T11:55:20.655" v="16287" actId="20577"/>
          <ac:spMkLst>
            <pc:docMk/>
            <pc:sldMk cId="1332329133" sldId="293"/>
            <ac:spMk id="2" creationId="{4DA80EAC-FB3F-47B0-86DB-4B43D4F4A7FE}"/>
          </ac:spMkLst>
        </pc:spChg>
      </pc:sldChg>
      <pc:sldChg chg="modSp add">
        <pc:chgData name="Anders Ebro" userId="d659a0869a6d6cc7" providerId="LiveId" clId="{2172D164-E091-4952-884F-4B0D2BC30603}" dt="2019-03-12T15:40:40.107" v="13384" actId="20577"/>
        <pc:sldMkLst>
          <pc:docMk/>
          <pc:sldMk cId="3288340188" sldId="297"/>
        </pc:sldMkLst>
        <pc:spChg chg="mod">
          <ac:chgData name="Anders Ebro" userId="d659a0869a6d6cc7" providerId="LiveId" clId="{2172D164-E091-4952-884F-4B0D2BC30603}" dt="2019-03-10T21:45:28.468" v="6268" actId="20577"/>
          <ac:spMkLst>
            <pc:docMk/>
            <pc:sldMk cId="3288340188" sldId="297"/>
            <ac:spMk id="2" creationId="{D3954DBA-DC05-48AD-994B-3ED594D96849}"/>
          </ac:spMkLst>
        </pc:spChg>
        <pc:spChg chg="mod">
          <ac:chgData name="Anders Ebro" userId="d659a0869a6d6cc7" providerId="LiveId" clId="{2172D164-E091-4952-884F-4B0D2BC30603}" dt="2019-03-12T15:40:40.107" v="13384" actId="20577"/>
          <ac:spMkLst>
            <pc:docMk/>
            <pc:sldMk cId="3288340188" sldId="297"/>
            <ac:spMk id="3" creationId="{D78AFE2F-7643-43E0-BB80-AD9E165C97A8}"/>
          </ac:spMkLst>
        </pc:spChg>
      </pc:sldChg>
      <pc:sldChg chg="addSp modSp add modNotesTx">
        <pc:chgData name="Anders Ebro" userId="d659a0869a6d6cc7" providerId="LiveId" clId="{2172D164-E091-4952-884F-4B0D2BC30603}" dt="2019-03-13T16:20:19.867" v="17863" actId="6549"/>
        <pc:sldMkLst>
          <pc:docMk/>
          <pc:sldMk cId="402833899" sldId="298"/>
        </pc:sldMkLst>
        <pc:spChg chg="mod">
          <ac:chgData name="Anders Ebro" userId="d659a0869a6d6cc7" providerId="LiveId" clId="{2172D164-E091-4952-884F-4B0D2BC30603}" dt="2019-03-13T16:10:03.870" v="16806" actId="20577"/>
          <ac:spMkLst>
            <pc:docMk/>
            <pc:sldMk cId="402833899" sldId="298"/>
            <ac:spMk id="2" creationId="{4028ACAF-DFBD-458C-AA76-31B1037DCAC2}"/>
          </ac:spMkLst>
        </pc:spChg>
        <pc:spChg chg="mod">
          <ac:chgData name="Anders Ebro" userId="d659a0869a6d6cc7" providerId="LiveId" clId="{2172D164-E091-4952-884F-4B0D2BC30603}" dt="2019-03-13T10:04:42.859" v="14456"/>
          <ac:spMkLst>
            <pc:docMk/>
            <pc:sldMk cId="402833899" sldId="298"/>
            <ac:spMk id="3" creationId="{6F735A4F-9BBA-4FB8-A825-588E5D05CB7F}"/>
          </ac:spMkLst>
        </pc:spChg>
        <pc:picChg chg="add mod">
          <ac:chgData name="Anders Ebro" userId="d659a0869a6d6cc7" providerId="LiveId" clId="{2172D164-E091-4952-884F-4B0D2BC30603}" dt="2019-03-13T10:13:30.829" v="14601" actId="1076"/>
          <ac:picMkLst>
            <pc:docMk/>
            <pc:sldMk cId="402833899" sldId="298"/>
            <ac:picMk id="5" creationId="{04E974AB-D161-4981-B8B1-A0F46EEA7EBE}"/>
          </ac:picMkLst>
        </pc:picChg>
        <pc:picChg chg="add mod">
          <ac:chgData name="Anders Ebro" userId="d659a0869a6d6cc7" providerId="LiveId" clId="{2172D164-E091-4952-884F-4B0D2BC30603}" dt="2019-03-13T10:13:05.563" v="14594" actId="1076"/>
          <ac:picMkLst>
            <pc:docMk/>
            <pc:sldMk cId="402833899" sldId="298"/>
            <ac:picMk id="7" creationId="{3894EB08-7D39-487D-B55B-7A69C2B4A66B}"/>
          </ac:picMkLst>
        </pc:picChg>
      </pc:sldChg>
      <pc:sldChg chg="modSp add modAnim modNotesTx">
        <pc:chgData name="Anders Ebro" userId="d659a0869a6d6cc7" providerId="LiveId" clId="{2172D164-E091-4952-884F-4B0D2BC30603}" dt="2019-03-16T06:09:05.641" v="24301" actId="20577"/>
        <pc:sldMkLst>
          <pc:docMk/>
          <pc:sldMk cId="135982384" sldId="299"/>
        </pc:sldMkLst>
        <pc:spChg chg="mod">
          <ac:chgData name="Anders Ebro" userId="d659a0869a6d6cc7" providerId="LiveId" clId="{2172D164-E091-4952-884F-4B0D2BC30603}" dt="2019-03-10T22:10:39.242" v="6730" actId="1076"/>
          <ac:spMkLst>
            <pc:docMk/>
            <pc:sldMk cId="135982384" sldId="299"/>
            <ac:spMk id="2" creationId="{92809DEC-8CDE-40C2-93DA-4B98D7DFCB21}"/>
          </ac:spMkLst>
        </pc:spChg>
        <pc:spChg chg="mod">
          <ac:chgData name="Anders Ebro" userId="d659a0869a6d6cc7" providerId="LiveId" clId="{2172D164-E091-4952-884F-4B0D2BC30603}" dt="2019-03-16T06:07:45.427" v="24278" actId="20577"/>
          <ac:spMkLst>
            <pc:docMk/>
            <pc:sldMk cId="135982384" sldId="299"/>
            <ac:spMk id="3" creationId="{C57FD01D-5A34-40C3-922D-121ED704B248}"/>
          </ac:spMkLst>
        </pc:spChg>
      </pc:sldChg>
      <pc:sldChg chg="modSp add ord modAnim modNotesTx">
        <pc:chgData name="Anders Ebro" userId="d659a0869a6d6cc7" providerId="LiveId" clId="{2172D164-E091-4952-884F-4B0D2BC30603}" dt="2019-03-16T06:16:46.133" v="25337" actId="20577"/>
        <pc:sldMkLst>
          <pc:docMk/>
          <pc:sldMk cId="3420260548" sldId="300"/>
        </pc:sldMkLst>
        <pc:spChg chg="mod">
          <ac:chgData name="Anders Ebro" userId="d659a0869a6d6cc7" providerId="LiveId" clId="{2172D164-E091-4952-884F-4B0D2BC30603}" dt="2019-03-13T16:10:49.635" v="16867" actId="20577"/>
          <ac:spMkLst>
            <pc:docMk/>
            <pc:sldMk cId="3420260548" sldId="300"/>
            <ac:spMk id="2" creationId="{6D28E51E-4DB5-4B34-B626-4383C7ECE386}"/>
          </ac:spMkLst>
        </pc:spChg>
        <pc:spChg chg="mod">
          <ac:chgData name="Anders Ebro" userId="d659a0869a6d6cc7" providerId="LiveId" clId="{2172D164-E091-4952-884F-4B0D2BC30603}" dt="2019-03-16T06:13:00.881" v="24628" actId="20577"/>
          <ac:spMkLst>
            <pc:docMk/>
            <pc:sldMk cId="3420260548" sldId="300"/>
            <ac:spMk id="3" creationId="{826BBDB3-4F5A-4E25-B9CD-3D80DBD09DF2}"/>
          </ac:spMkLst>
        </pc:spChg>
      </pc:sldChg>
      <pc:sldChg chg="modSp add">
        <pc:chgData name="Anders Ebro" userId="d659a0869a6d6cc7" providerId="LiveId" clId="{2172D164-E091-4952-884F-4B0D2BC30603}" dt="2019-03-11T22:50:33.695" v="13047" actId="20577"/>
        <pc:sldMkLst>
          <pc:docMk/>
          <pc:sldMk cId="1688311404" sldId="306"/>
        </pc:sldMkLst>
        <pc:spChg chg="mod">
          <ac:chgData name="Anders Ebro" userId="d659a0869a6d6cc7" providerId="LiveId" clId="{2172D164-E091-4952-884F-4B0D2BC30603}" dt="2019-03-11T20:45:05.814" v="12899" actId="20577"/>
          <ac:spMkLst>
            <pc:docMk/>
            <pc:sldMk cId="1688311404" sldId="306"/>
            <ac:spMk id="2" creationId="{80212214-04AD-43B1-AE64-CBD7C3E0C9BD}"/>
          </ac:spMkLst>
        </pc:spChg>
        <pc:spChg chg="mod">
          <ac:chgData name="Anders Ebro" userId="d659a0869a6d6cc7" providerId="LiveId" clId="{2172D164-E091-4952-884F-4B0D2BC30603}" dt="2019-03-11T22:50:33.695" v="13047" actId="20577"/>
          <ac:spMkLst>
            <pc:docMk/>
            <pc:sldMk cId="1688311404" sldId="306"/>
            <ac:spMk id="3" creationId="{1AA207DA-1BFE-4DE9-8459-618255B246BF}"/>
          </ac:spMkLst>
        </pc:spChg>
      </pc:sldChg>
      <pc:sldChg chg="addSp modSp add modAnim modNotesTx">
        <pc:chgData name="Anders Ebro" userId="d659a0869a6d6cc7" providerId="LiveId" clId="{2172D164-E091-4952-884F-4B0D2BC30603}" dt="2019-03-13T23:39:42.044" v="24244" actId="20577"/>
        <pc:sldMkLst>
          <pc:docMk/>
          <pc:sldMk cId="3731942643" sldId="309"/>
        </pc:sldMkLst>
        <pc:spChg chg="mod">
          <ac:chgData name="Anders Ebro" userId="d659a0869a6d6cc7" providerId="LiveId" clId="{2172D164-E091-4952-884F-4B0D2BC30603}" dt="2019-03-11T20:58:56.830" v="12993" actId="20577"/>
          <ac:spMkLst>
            <pc:docMk/>
            <pc:sldMk cId="3731942643" sldId="309"/>
            <ac:spMk id="2" creationId="{9B21E3E0-7CBA-4A5A-A70D-4EB6498DED31}"/>
          </ac:spMkLst>
        </pc:spChg>
        <pc:spChg chg="mod">
          <ac:chgData name="Anders Ebro" userId="d659a0869a6d6cc7" providerId="LiveId" clId="{2172D164-E091-4952-884F-4B0D2BC30603}" dt="2019-03-12T22:56:36.849" v="13856" actId="20577"/>
          <ac:spMkLst>
            <pc:docMk/>
            <pc:sldMk cId="3731942643" sldId="309"/>
            <ac:spMk id="3" creationId="{7D39CD64-2F57-4E00-B4F7-3086BA4ADF5B}"/>
          </ac:spMkLst>
        </pc:spChg>
        <pc:spChg chg="add">
          <ac:chgData name="Anders Ebro" userId="d659a0869a6d6cc7" providerId="LiveId" clId="{2172D164-E091-4952-884F-4B0D2BC30603}" dt="2019-03-13T23:38:50.427" v="24207"/>
          <ac:spMkLst>
            <pc:docMk/>
            <pc:sldMk cId="3731942643" sldId="309"/>
            <ac:spMk id="4" creationId="{B0C7C153-0985-448F-B7A2-3876996141B4}"/>
          </ac:spMkLst>
        </pc:spChg>
      </pc:sldChg>
      <pc:sldChg chg="modSp add ord">
        <pc:chgData name="Anders Ebro" userId="d659a0869a6d6cc7" providerId="LiveId" clId="{2172D164-E091-4952-884F-4B0D2BC30603}" dt="2019-03-13T11:55:31.178" v="16289"/>
        <pc:sldMkLst>
          <pc:docMk/>
          <pc:sldMk cId="2738785665" sldId="310"/>
        </pc:sldMkLst>
        <pc:spChg chg="mod">
          <ac:chgData name="Anders Ebro" userId="d659a0869a6d6cc7" providerId="LiveId" clId="{2172D164-E091-4952-884F-4B0D2BC30603}" dt="2019-03-11T20:59:50.442" v="13042" actId="20577"/>
          <ac:spMkLst>
            <pc:docMk/>
            <pc:sldMk cId="2738785665" sldId="310"/>
            <ac:spMk id="2" creationId="{ECDD584B-544D-4B69-8D82-329FB89ABCCA}"/>
          </ac:spMkLst>
        </pc:spChg>
      </pc:sldChg>
      <pc:sldChg chg="modSp add">
        <pc:chgData name="Anders Ebro" userId="d659a0869a6d6cc7" providerId="LiveId" clId="{2172D164-E091-4952-884F-4B0D2BC30603}" dt="2019-03-12T17:41:52.593" v="13585" actId="20577"/>
        <pc:sldMkLst>
          <pc:docMk/>
          <pc:sldMk cId="2400583424" sldId="311"/>
        </pc:sldMkLst>
        <pc:spChg chg="mod">
          <ac:chgData name="Anders Ebro" userId="d659a0869a6d6cc7" providerId="LiveId" clId="{2172D164-E091-4952-884F-4B0D2BC30603}" dt="2019-03-12T15:43:48.457" v="13427" actId="20577"/>
          <ac:spMkLst>
            <pc:docMk/>
            <pc:sldMk cId="2400583424" sldId="311"/>
            <ac:spMk id="2" creationId="{336F5CFE-7B95-4E4F-BA33-A0862F7A03CA}"/>
          </ac:spMkLst>
        </pc:spChg>
        <pc:spChg chg="mod">
          <ac:chgData name="Anders Ebro" userId="d659a0869a6d6cc7" providerId="LiveId" clId="{2172D164-E091-4952-884F-4B0D2BC30603}" dt="2019-03-12T17:41:52.593" v="13585" actId="20577"/>
          <ac:spMkLst>
            <pc:docMk/>
            <pc:sldMk cId="2400583424" sldId="311"/>
            <ac:spMk id="3" creationId="{D8F02A16-9BD9-42F8-B534-628320961987}"/>
          </ac:spMkLst>
        </pc:spChg>
      </pc:sldChg>
      <pc:sldChg chg="addSp delSp modSp add delAnim modAnim modNotesTx">
        <pc:chgData name="Anders Ebro" userId="d659a0869a6d6cc7" providerId="LiveId" clId="{2172D164-E091-4952-884F-4B0D2BC30603}" dt="2019-03-13T16:23:46.980" v="18230" actId="20577"/>
        <pc:sldMkLst>
          <pc:docMk/>
          <pc:sldMk cId="1642606261" sldId="312"/>
        </pc:sldMkLst>
        <pc:spChg chg="mod">
          <ac:chgData name="Anders Ebro" userId="d659a0869a6d6cc7" providerId="LiveId" clId="{2172D164-E091-4952-884F-4B0D2BC30603}" dt="2019-03-13T10:05:11.727" v="14540" actId="20577"/>
          <ac:spMkLst>
            <pc:docMk/>
            <pc:sldMk cId="1642606261" sldId="312"/>
            <ac:spMk id="2" creationId="{6FBEAF31-4CBD-4C8C-8664-3F4BB8C15D50}"/>
          </ac:spMkLst>
        </pc:spChg>
        <pc:spChg chg="del">
          <ac:chgData name="Anders Ebro" userId="d659a0869a6d6cc7" providerId="LiveId" clId="{2172D164-E091-4952-884F-4B0D2BC30603}" dt="2019-03-13T10:04:40.228" v="14455"/>
          <ac:spMkLst>
            <pc:docMk/>
            <pc:sldMk cId="1642606261" sldId="312"/>
            <ac:spMk id="3" creationId="{A5904218-1F82-4733-815B-8715B3D24EAD}"/>
          </ac:spMkLst>
        </pc:spChg>
        <pc:picChg chg="add mod">
          <ac:chgData name="Anders Ebro" userId="d659a0869a6d6cc7" providerId="LiveId" clId="{2172D164-E091-4952-884F-4B0D2BC30603}" dt="2019-03-13T10:12:42.874" v="14593" actId="1076"/>
          <ac:picMkLst>
            <pc:docMk/>
            <pc:sldMk cId="1642606261" sldId="312"/>
            <ac:picMk id="5" creationId="{74DEBB99-0C32-41A4-8F3A-3D378F87CC58}"/>
          </ac:picMkLst>
        </pc:picChg>
        <pc:picChg chg="add mod">
          <ac:chgData name="Anders Ebro" userId="d659a0869a6d6cc7" providerId="LiveId" clId="{2172D164-E091-4952-884F-4B0D2BC30603}" dt="2019-03-13T10:12:39.547" v="14591" actId="1076"/>
          <ac:picMkLst>
            <pc:docMk/>
            <pc:sldMk cId="1642606261" sldId="312"/>
            <ac:picMk id="7" creationId="{2A96F8A7-B0CA-4FDF-A80C-E886892E0608}"/>
          </ac:picMkLst>
        </pc:picChg>
        <pc:picChg chg="add mod">
          <ac:chgData name="Anders Ebro" userId="d659a0869a6d6cc7" providerId="LiveId" clId="{2172D164-E091-4952-884F-4B0D2BC30603}" dt="2019-03-13T10:12:41.343" v="14592" actId="1076"/>
          <ac:picMkLst>
            <pc:docMk/>
            <pc:sldMk cId="1642606261" sldId="312"/>
            <ac:picMk id="9" creationId="{85E9E536-6F7F-49D6-B9B3-861119927E6B}"/>
          </ac:picMkLst>
        </pc:picChg>
        <pc:picChg chg="add del mod">
          <ac:chgData name="Anders Ebro" userId="d659a0869a6d6cc7" providerId="LiveId" clId="{2172D164-E091-4952-884F-4B0D2BC30603}" dt="2019-03-13T16:01:52.060" v="16366" actId="478"/>
          <ac:picMkLst>
            <pc:docMk/>
            <pc:sldMk cId="1642606261" sldId="312"/>
            <ac:picMk id="11" creationId="{F82186B9-8A59-470F-A112-2F4CEDC38CFA}"/>
          </ac:picMkLst>
        </pc:picChg>
      </pc:sldChg>
      <pc:sldChg chg="addSp modSp add ord modAnim">
        <pc:chgData name="Anders Ebro" userId="d659a0869a6d6cc7" providerId="LiveId" clId="{2172D164-E091-4952-884F-4B0D2BC30603}" dt="2019-03-13T11:03:19.883" v="16089" actId="1076"/>
        <pc:sldMkLst>
          <pc:docMk/>
          <pc:sldMk cId="2865139795" sldId="313"/>
        </pc:sldMkLst>
        <pc:spChg chg="mod">
          <ac:chgData name="Anders Ebro" userId="d659a0869a6d6cc7" providerId="LiveId" clId="{2172D164-E091-4952-884F-4B0D2BC30603}" dt="2019-03-13T10:58:18.562" v="15992" actId="20577"/>
          <ac:spMkLst>
            <pc:docMk/>
            <pc:sldMk cId="2865139795" sldId="313"/>
            <ac:spMk id="2" creationId="{0C486FDB-39E5-4DF5-A4DA-BC1FCD961F58}"/>
          </ac:spMkLst>
        </pc:spChg>
        <pc:spChg chg="mod">
          <ac:chgData name="Anders Ebro" userId="d659a0869a6d6cc7" providerId="LiveId" clId="{2172D164-E091-4952-884F-4B0D2BC30603}" dt="2019-03-13T11:03:16.931" v="16088" actId="6549"/>
          <ac:spMkLst>
            <pc:docMk/>
            <pc:sldMk cId="2865139795" sldId="313"/>
            <ac:spMk id="3" creationId="{5E8E4C34-EA2C-4BC7-9068-0A2A0D4A52F3}"/>
          </ac:spMkLst>
        </pc:spChg>
        <pc:picChg chg="add mod">
          <ac:chgData name="Anders Ebro" userId="d659a0869a6d6cc7" providerId="LiveId" clId="{2172D164-E091-4952-884F-4B0D2BC30603}" dt="2019-03-13T11:03:19.883" v="16089" actId="1076"/>
          <ac:picMkLst>
            <pc:docMk/>
            <pc:sldMk cId="2865139795" sldId="313"/>
            <ac:picMk id="4" creationId="{14E871AA-CA67-406D-8C67-6A723153F694}"/>
          </ac:picMkLst>
        </pc:picChg>
      </pc:sldChg>
      <pc:sldChg chg="modSp add modNotesTx">
        <pc:chgData name="Anders Ebro" userId="d659a0869a6d6cc7" providerId="LiveId" clId="{2172D164-E091-4952-884F-4B0D2BC30603}" dt="2019-03-13T22:31:07.645" v="20869" actId="20577"/>
        <pc:sldMkLst>
          <pc:docMk/>
          <pc:sldMk cId="3889792357" sldId="315"/>
        </pc:sldMkLst>
        <pc:spChg chg="mod">
          <ac:chgData name="Anders Ebro" userId="d659a0869a6d6cc7" providerId="LiveId" clId="{2172D164-E091-4952-884F-4B0D2BC30603}" dt="2019-03-13T21:19:55.869" v="18721" actId="20577"/>
          <ac:spMkLst>
            <pc:docMk/>
            <pc:sldMk cId="3889792357" sldId="315"/>
            <ac:spMk id="2" creationId="{ED1C013C-6ACE-4AF1-8446-ED7CA27F0D60}"/>
          </ac:spMkLst>
        </pc:spChg>
        <pc:spChg chg="mod">
          <ac:chgData name="Anders Ebro" userId="d659a0869a6d6cc7" providerId="LiveId" clId="{2172D164-E091-4952-884F-4B0D2BC30603}" dt="2019-03-13T21:21:59.055" v="18822" actId="20577"/>
          <ac:spMkLst>
            <pc:docMk/>
            <pc:sldMk cId="3889792357" sldId="315"/>
            <ac:spMk id="3" creationId="{BCD1EE0D-5EB5-4341-9567-C6C7E3B32A8C}"/>
          </ac:spMkLst>
        </pc:spChg>
      </pc:sldChg>
      <pc:sldChg chg="addSp delSp modSp add modNotesTx">
        <pc:chgData name="Anders Ebro" userId="d659a0869a6d6cc7" providerId="LiveId" clId="{2172D164-E091-4952-884F-4B0D2BC30603}" dt="2019-03-13T22:22:20.143" v="20703" actId="6549"/>
        <pc:sldMkLst>
          <pc:docMk/>
          <pc:sldMk cId="1911943843" sldId="316"/>
        </pc:sldMkLst>
        <pc:spChg chg="mod">
          <ac:chgData name="Anders Ebro" userId="d659a0869a6d6cc7" providerId="LiveId" clId="{2172D164-E091-4952-884F-4B0D2BC30603}" dt="2019-03-13T22:00:00.611" v="20063" actId="1076"/>
          <ac:spMkLst>
            <pc:docMk/>
            <pc:sldMk cId="1911943843" sldId="316"/>
            <ac:spMk id="2" creationId="{23B42EB8-1617-484B-97A2-C064E4675B9B}"/>
          </ac:spMkLst>
        </pc:spChg>
        <pc:spChg chg="del">
          <ac:chgData name="Anders Ebro" userId="d659a0869a6d6cc7" providerId="LiveId" clId="{2172D164-E091-4952-884F-4B0D2BC30603}" dt="2019-03-13T21:59:39.617" v="20055"/>
          <ac:spMkLst>
            <pc:docMk/>
            <pc:sldMk cId="1911943843" sldId="316"/>
            <ac:spMk id="3" creationId="{7D522385-AAEB-4F9A-AA9A-8F0F17D6C58B}"/>
          </ac:spMkLst>
        </pc:spChg>
        <pc:spChg chg="add mod">
          <ac:chgData name="Anders Ebro" userId="d659a0869a6d6cc7" providerId="LiveId" clId="{2172D164-E091-4952-884F-4B0D2BC30603}" dt="2019-03-13T22:02:17.881" v="20133" actId="164"/>
          <ac:spMkLst>
            <pc:docMk/>
            <pc:sldMk cId="1911943843" sldId="316"/>
            <ac:spMk id="6" creationId="{FAE65E03-546C-479A-9B69-868D083AECFB}"/>
          </ac:spMkLst>
        </pc:spChg>
        <pc:spChg chg="add mod">
          <ac:chgData name="Anders Ebro" userId="d659a0869a6d6cc7" providerId="LiveId" clId="{2172D164-E091-4952-884F-4B0D2BC30603}" dt="2019-03-13T22:06:45.131" v="20694" actId="14100"/>
          <ac:spMkLst>
            <pc:docMk/>
            <pc:sldMk cId="1911943843" sldId="316"/>
            <ac:spMk id="7" creationId="{2A926EB3-3C77-4B8D-B8AD-49BC32E9ACD8}"/>
          </ac:spMkLst>
        </pc:spChg>
        <pc:spChg chg="add mod">
          <ac:chgData name="Anders Ebro" userId="d659a0869a6d6cc7" providerId="LiveId" clId="{2172D164-E091-4952-884F-4B0D2BC30603}" dt="2019-03-13T22:03:37.641" v="20225" actId="1076"/>
          <ac:spMkLst>
            <pc:docMk/>
            <pc:sldMk cId="1911943843" sldId="316"/>
            <ac:spMk id="9" creationId="{FFDE07D8-1BDD-4837-A866-4B9C69D54328}"/>
          </ac:spMkLst>
        </pc:spChg>
        <pc:spChg chg="add mod">
          <ac:chgData name="Anders Ebro" userId="d659a0869a6d6cc7" providerId="LiveId" clId="{2172D164-E091-4952-884F-4B0D2BC30603}" dt="2019-03-13T22:03:37.641" v="20225" actId="1076"/>
          <ac:spMkLst>
            <pc:docMk/>
            <pc:sldMk cId="1911943843" sldId="316"/>
            <ac:spMk id="12" creationId="{6DA091E5-AB9C-40C0-BBC2-E36886108723}"/>
          </ac:spMkLst>
        </pc:spChg>
        <pc:spChg chg="add mod">
          <ac:chgData name="Anders Ebro" userId="d659a0869a6d6cc7" providerId="LiveId" clId="{2172D164-E091-4952-884F-4B0D2BC30603}" dt="2019-03-13T22:22:20.143" v="20703" actId="6549"/>
          <ac:spMkLst>
            <pc:docMk/>
            <pc:sldMk cId="1911943843" sldId="316"/>
            <ac:spMk id="13" creationId="{1B62BC77-88B5-4A28-AE88-A3B9054225C9}"/>
          </ac:spMkLst>
        </pc:spChg>
        <pc:grpChg chg="add mod">
          <ac:chgData name="Anders Ebro" userId="d659a0869a6d6cc7" providerId="LiveId" clId="{2172D164-E091-4952-884F-4B0D2BC30603}" dt="2019-03-13T22:03:37.641" v="20225" actId="1076"/>
          <ac:grpSpMkLst>
            <pc:docMk/>
            <pc:sldMk cId="1911943843" sldId="316"/>
            <ac:grpSpMk id="8" creationId="{F844D04A-4051-478A-86DC-00D7747CCA20}"/>
          </ac:grpSpMkLst>
        </pc:grpChg>
        <pc:picChg chg="add mod">
          <ac:chgData name="Anders Ebro" userId="d659a0869a6d6cc7" providerId="LiveId" clId="{2172D164-E091-4952-884F-4B0D2BC30603}" dt="2019-03-13T22:03:37.641" v="20225" actId="1076"/>
          <ac:picMkLst>
            <pc:docMk/>
            <pc:sldMk cId="1911943843" sldId="316"/>
            <ac:picMk id="5" creationId="{22D33D31-D98B-4CC7-BD57-AF232E02C553}"/>
          </ac:picMkLst>
        </pc:picChg>
        <pc:picChg chg="add del mod">
          <ac:chgData name="Anders Ebro" userId="d659a0869a6d6cc7" providerId="LiveId" clId="{2172D164-E091-4952-884F-4B0D2BC30603}" dt="2019-03-13T22:00:02.414" v="20064" actId="478"/>
          <ac:picMkLst>
            <pc:docMk/>
            <pc:sldMk cId="1911943843" sldId="316"/>
            <ac:picMk id="1026" creationId="{C03FB5B4-64AD-4DF3-A99D-92BD4FEDF162}"/>
          </ac:picMkLst>
        </pc:picChg>
        <pc:picChg chg="add mod">
          <ac:chgData name="Anders Ebro" userId="d659a0869a6d6cc7" providerId="LiveId" clId="{2172D164-E091-4952-884F-4B0D2BC30603}" dt="2019-03-13T22:02:17.881" v="20133" actId="164"/>
          <ac:picMkLst>
            <pc:docMk/>
            <pc:sldMk cId="1911943843" sldId="316"/>
            <ac:picMk id="1028" creationId="{21D065F1-9BB3-431C-A7B8-06C84785723D}"/>
          </ac:picMkLst>
        </pc:picChg>
      </pc:sldChg>
      <pc:sldChg chg="addSp modSp add modAnim modNotesTx">
        <pc:chgData name="Anders Ebro" userId="d659a0869a6d6cc7" providerId="LiveId" clId="{2172D164-E091-4952-884F-4B0D2BC30603}" dt="2019-03-13T22:51:01.596" v="21955" actId="1076"/>
        <pc:sldMkLst>
          <pc:docMk/>
          <pc:sldMk cId="1307484095" sldId="317"/>
        </pc:sldMkLst>
        <pc:spChg chg="mod">
          <ac:chgData name="Anders Ebro" userId="d659a0869a6d6cc7" providerId="LiveId" clId="{2172D164-E091-4952-884F-4B0D2BC30603}" dt="2019-03-13T22:36:24.532" v="20890" actId="20577"/>
          <ac:spMkLst>
            <pc:docMk/>
            <pc:sldMk cId="1307484095" sldId="317"/>
            <ac:spMk id="2" creationId="{23210859-27AF-4384-BC71-0F39328D1372}"/>
          </ac:spMkLst>
        </pc:spChg>
        <pc:spChg chg="mod">
          <ac:chgData name="Anders Ebro" userId="d659a0869a6d6cc7" providerId="LiveId" clId="{2172D164-E091-4952-884F-4B0D2BC30603}" dt="2019-03-13T22:50:59.289" v="21954" actId="20577"/>
          <ac:spMkLst>
            <pc:docMk/>
            <pc:sldMk cId="1307484095" sldId="317"/>
            <ac:spMk id="3" creationId="{A93407C6-85A5-4E46-9A18-1452ABF090D5}"/>
          </ac:spMkLst>
        </pc:spChg>
        <pc:spChg chg="add mod">
          <ac:chgData name="Anders Ebro" userId="d659a0869a6d6cc7" providerId="LiveId" clId="{2172D164-E091-4952-884F-4B0D2BC30603}" dt="2019-03-13T22:51:01.596" v="21955" actId="1076"/>
          <ac:spMkLst>
            <pc:docMk/>
            <pc:sldMk cId="1307484095" sldId="317"/>
            <ac:spMk id="4" creationId="{E9DC78CC-AA64-47C0-BAD2-504166B39A3D}"/>
          </ac:spMkLst>
        </pc:spChg>
      </pc:sldChg>
      <pc:sldChg chg="modSp add">
        <pc:chgData name="Anders Ebro" userId="d659a0869a6d6cc7" providerId="LiveId" clId="{2172D164-E091-4952-884F-4B0D2BC30603}" dt="2019-03-13T23:14:19.770" v="22558" actId="20577"/>
        <pc:sldMkLst>
          <pc:docMk/>
          <pc:sldMk cId="1893483798" sldId="318"/>
        </pc:sldMkLst>
        <pc:spChg chg="mod">
          <ac:chgData name="Anders Ebro" userId="d659a0869a6d6cc7" providerId="LiveId" clId="{2172D164-E091-4952-884F-4B0D2BC30603}" dt="2019-03-13T23:13:47.363" v="22410" actId="20577"/>
          <ac:spMkLst>
            <pc:docMk/>
            <pc:sldMk cId="1893483798" sldId="318"/>
            <ac:spMk id="2" creationId="{84E99CD9-D98B-4273-8696-7AA962395D51}"/>
          </ac:spMkLst>
        </pc:spChg>
        <pc:spChg chg="mod">
          <ac:chgData name="Anders Ebro" userId="d659a0869a6d6cc7" providerId="LiveId" clId="{2172D164-E091-4952-884F-4B0D2BC30603}" dt="2019-03-13T23:14:19.770" v="22558" actId="20577"/>
          <ac:spMkLst>
            <pc:docMk/>
            <pc:sldMk cId="1893483798" sldId="318"/>
            <ac:spMk id="3" creationId="{D74629C9-7C9E-4D62-845F-448028FEEA67}"/>
          </ac:spMkLst>
        </pc:spChg>
      </pc:sldChg>
      <pc:sldChg chg="addSp modSp add">
        <pc:chgData name="Anders Ebro" userId="d659a0869a6d6cc7" providerId="LiveId" clId="{2172D164-E091-4952-884F-4B0D2BC30603}" dt="2019-03-13T23:30:07.819" v="23637" actId="1076"/>
        <pc:sldMkLst>
          <pc:docMk/>
          <pc:sldMk cId="505275083" sldId="319"/>
        </pc:sldMkLst>
        <pc:spChg chg="mod">
          <ac:chgData name="Anders Ebro" userId="d659a0869a6d6cc7" providerId="LiveId" clId="{2172D164-E091-4952-884F-4B0D2BC30603}" dt="2019-03-13T23:19:25.072" v="23421" actId="20577"/>
          <ac:spMkLst>
            <pc:docMk/>
            <pc:sldMk cId="505275083" sldId="319"/>
            <ac:spMk id="2" creationId="{45C38981-8F2C-4C1E-B874-97CC3A72FF28}"/>
          </ac:spMkLst>
        </pc:spChg>
        <pc:spChg chg="mod">
          <ac:chgData name="Anders Ebro" userId="d659a0869a6d6cc7" providerId="LiveId" clId="{2172D164-E091-4952-884F-4B0D2BC30603}" dt="2019-03-13T23:23:33.149" v="23631" actId="20577"/>
          <ac:spMkLst>
            <pc:docMk/>
            <pc:sldMk cId="505275083" sldId="319"/>
            <ac:spMk id="3" creationId="{A66263EF-8C58-474A-B0A9-5953CE6F53AB}"/>
          </ac:spMkLst>
        </pc:spChg>
        <pc:picChg chg="add mod">
          <ac:chgData name="Anders Ebro" userId="d659a0869a6d6cc7" providerId="LiveId" clId="{2172D164-E091-4952-884F-4B0D2BC30603}" dt="2019-03-13T23:30:07.819" v="23637" actId="1076"/>
          <ac:picMkLst>
            <pc:docMk/>
            <pc:sldMk cId="505275083" sldId="319"/>
            <ac:picMk id="4" creationId="{C964C8BA-2E88-42B1-8D42-BFC8FCAD5B81}"/>
          </ac:picMkLst>
        </pc:picChg>
      </pc:sldChg>
      <pc:sldChg chg="modSp add">
        <pc:chgData name="Anders Ebro" userId="d659a0869a6d6cc7" providerId="LiveId" clId="{2172D164-E091-4952-884F-4B0D2BC30603}" dt="2019-03-13T23:41:18.935" v="24276" actId="20577"/>
        <pc:sldMkLst>
          <pc:docMk/>
          <pc:sldMk cId="3843134993" sldId="320"/>
        </pc:sldMkLst>
        <pc:spChg chg="mod">
          <ac:chgData name="Anders Ebro" userId="d659a0869a6d6cc7" providerId="LiveId" clId="{2172D164-E091-4952-884F-4B0D2BC30603}" dt="2019-03-13T23:41:18.935" v="24276" actId="20577"/>
          <ac:spMkLst>
            <pc:docMk/>
            <pc:sldMk cId="3843134993" sldId="320"/>
            <ac:spMk id="2" creationId="{311A22FF-D9B0-4619-8C2A-7FC5F5F09151}"/>
          </ac:spMkLst>
        </pc:spChg>
      </pc:sldChg>
      <pc:sldMasterChg chg="modSp setBg modSldLayout">
        <pc:chgData name="Anders Ebro" userId="d659a0869a6d6cc7" providerId="LiveId" clId="{2172D164-E091-4952-884F-4B0D2BC30603}" dt="2019-03-11T14:35:08.129" v="10980"/>
        <pc:sldMasterMkLst>
          <pc:docMk/>
          <pc:sldMasterMk cId="1612018833" sldId="2147483648"/>
        </pc:sldMasterMkLst>
        <pc:spChg chg="mod">
          <ac:chgData name="Anders Ebro" userId="d659a0869a6d6cc7" providerId="LiveId" clId="{2172D164-E091-4952-884F-4B0D2BC30603}" dt="2019-03-11T14:34:53.292" v="10978" actId="16037"/>
          <ac:spMkLst>
            <pc:docMk/>
            <pc:sldMasterMk cId="1612018833" sldId="2147483648"/>
            <ac:spMk id="3" creationId="{3F58E6A9-2C15-4130-A317-26295F1A37F6}"/>
          </ac:spMkLst>
        </pc:spChg>
        <pc:sldLayoutChg chg="setBg">
          <pc:chgData name="Anders Ebro" userId="d659a0869a6d6cc7" providerId="LiveId" clId="{2172D164-E091-4952-884F-4B0D2BC30603}" dt="2019-03-11T14:35:08.129" v="10980"/>
          <pc:sldLayoutMkLst>
            <pc:docMk/>
            <pc:sldMasterMk cId="1612018833" sldId="2147483648"/>
            <pc:sldLayoutMk cId="2439207260" sldId="2147483649"/>
          </pc:sldLayoutMkLst>
        </pc:sldLayoutChg>
        <pc:sldLayoutChg chg="setBg">
          <pc:chgData name="Anders Ebro" userId="d659a0869a6d6cc7" providerId="LiveId" clId="{2172D164-E091-4952-884F-4B0D2BC30603}" dt="2019-03-11T14:35:08.129" v="10980"/>
          <pc:sldLayoutMkLst>
            <pc:docMk/>
            <pc:sldMasterMk cId="1612018833" sldId="2147483648"/>
            <pc:sldLayoutMk cId="3963924710" sldId="2147483650"/>
          </pc:sldLayoutMkLst>
        </pc:sldLayoutChg>
        <pc:sldLayoutChg chg="setBg">
          <pc:chgData name="Anders Ebro" userId="d659a0869a6d6cc7" providerId="LiveId" clId="{2172D164-E091-4952-884F-4B0D2BC30603}" dt="2019-03-11T14:35:08.129" v="10980"/>
          <pc:sldLayoutMkLst>
            <pc:docMk/>
            <pc:sldMasterMk cId="1612018833" sldId="2147483648"/>
            <pc:sldLayoutMk cId="1543739048" sldId="2147483654"/>
          </pc:sldLayoutMkLst>
        </pc:sldLayoutChg>
        <pc:sldLayoutChg chg="setBg">
          <pc:chgData name="Anders Ebro" userId="d659a0869a6d6cc7" providerId="LiveId" clId="{2172D164-E091-4952-884F-4B0D2BC30603}" dt="2019-03-11T14:35:08.129" v="10980"/>
          <pc:sldLayoutMkLst>
            <pc:docMk/>
            <pc:sldMasterMk cId="1612018833" sldId="2147483648"/>
            <pc:sldLayoutMk cId="598129027" sldId="2147483655"/>
          </pc:sldLayoutMkLst>
        </pc:sldLayoutChg>
        <pc:sldLayoutChg chg="setBg">
          <pc:chgData name="Anders Ebro" userId="d659a0869a6d6cc7" providerId="LiveId" clId="{2172D164-E091-4952-884F-4B0D2BC30603}" dt="2019-03-11T14:35:08.129" v="10980"/>
          <pc:sldLayoutMkLst>
            <pc:docMk/>
            <pc:sldMasterMk cId="1612018833" sldId="2147483648"/>
            <pc:sldLayoutMk cId="2398903218" sldId="2147483656"/>
          </pc:sldLayoutMkLst>
        </pc:sldLayoutChg>
        <pc:sldLayoutChg chg="setBg">
          <pc:chgData name="Anders Ebro" userId="d659a0869a6d6cc7" providerId="LiveId" clId="{2172D164-E091-4952-884F-4B0D2BC30603}" dt="2019-03-11T14:35:08.129" v="10980"/>
          <pc:sldLayoutMkLst>
            <pc:docMk/>
            <pc:sldMasterMk cId="1612018833" sldId="2147483648"/>
            <pc:sldLayoutMk cId="4010729506" sldId="2147483657"/>
          </pc:sldLayoutMkLst>
        </pc:sldLayoutChg>
      </pc:sldMaster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F4EF388-C627-4A8C-875E-286598E2D8E3}" type="datetimeFigureOut">
              <a:rPr lang="en-US" smtClean="0"/>
              <a:t>10/3/2019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1E08959-3B5F-41BB-A25F-1952E84C66C5}" type="slidenum">
              <a:rPr lang="en-US" smtClean="0"/>
              <a:t>‹#›</a:t>
            </a:fld>
            <a:endParaRPr lang="en-US"/>
          </a:p>
        </p:txBody>
      </p:sp>
    </p:spTree>
    <p:extLst>
      <p:ext uri="{BB962C8B-B14F-4D97-AF65-F5344CB8AC3E}">
        <p14:creationId xmlns:p14="http://schemas.microsoft.com/office/powerpoint/2010/main" val="200782332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Hi and welcome everyone</a:t>
            </a:r>
          </a:p>
          <a:p>
            <a:endParaRPr lang="en-US" dirty="0"/>
          </a:p>
          <a:p>
            <a:r>
              <a:rPr lang="en-US" dirty="0"/>
              <a:t>My name is Anders Ebro, my topic for today is going to be about how we can build a secure Access and SQL server solution.</a:t>
            </a:r>
          </a:p>
        </p:txBody>
      </p:sp>
      <p:sp>
        <p:nvSpPr>
          <p:cNvPr id="4" name="Slide Number Placeholder 3"/>
          <p:cNvSpPr>
            <a:spLocks noGrp="1"/>
          </p:cNvSpPr>
          <p:nvPr>
            <p:ph type="sldNum" sz="quarter" idx="5"/>
          </p:nvPr>
        </p:nvSpPr>
        <p:spPr/>
        <p:txBody>
          <a:bodyPr/>
          <a:lstStyle/>
          <a:p>
            <a:fld id="{11E08959-3B5F-41BB-A25F-1952E84C66C5}" type="slidenum">
              <a:rPr lang="en-US" smtClean="0"/>
              <a:t>1</a:t>
            </a:fld>
            <a:endParaRPr lang="en-US"/>
          </a:p>
        </p:txBody>
      </p:sp>
    </p:spTree>
    <p:extLst>
      <p:ext uri="{BB962C8B-B14F-4D97-AF65-F5344CB8AC3E}">
        <p14:creationId xmlns:p14="http://schemas.microsoft.com/office/powerpoint/2010/main" val="230405026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(On Screen)</a:t>
            </a:r>
          </a:p>
        </p:txBody>
      </p:sp>
      <p:sp>
        <p:nvSpPr>
          <p:cNvPr id="4" name="Slide Number Placeholder 3"/>
          <p:cNvSpPr>
            <a:spLocks noGrp="1"/>
          </p:cNvSpPr>
          <p:nvPr>
            <p:ph type="sldNum" sz="quarter" idx="5"/>
          </p:nvPr>
        </p:nvSpPr>
        <p:spPr/>
        <p:txBody>
          <a:bodyPr/>
          <a:lstStyle/>
          <a:p>
            <a:fld id="{11E08959-3B5F-41BB-A25F-1952E84C66C5}" type="slidenum">
              <a:rPr lang="en-US" smtClean="0"/>
              <a:t>10</a:t>
            </a:fld>
            <a:endParaRPr lang="en-US"/>
          </a:p>
        </p:txBody>
      </p:sp>
    </p:spTree>
    <p:extLst>
      <p:ext uri="{BB962C8B-B14F-4D97-AF65-F5344CB8AC3E}">
        <p14:creationId xmlns:p14="http://schemas.microsoft.com/office/powerpoint/2010/main" val="154275865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Before we proceed I just want to briefly return to some clarification on the terms  “rights”,  “object“ and “principals” are. </a:t>
            </a:r>
          </a:p>
          <a:p>
            <a:r>
              <a:rPr lang="en-US" dirty="0"/>
              <a:t>So the basic syntax is </a:t>
            </a:r>
          </a:p>
        </p:txBody>
      </p:sp>
      <p:sp>
        <p:nvSpPr>
          <p:cNvPr id="4" name="Slide Number Placeholder 3"/>
          <p:cNvSpPr>
            <a:spLocks noGrp="1"/>
          </p:cNvSpPr>
          <p:nvPr>
            <p:ph type="sldNum" sz="quarter" idx="5"/>
          </p:nvPr>
        </p:nvSpPr>
        <p:spPr/>
        <p:txBody>
          <a:bodyPr/>
          <a:lstStyle/>
          <a:p>
            <a:fld id="{11E08959-3B5F-41BB-A25F-1952E84C66C5}" type="slidenum">
              <a:rPr lang="en-US" smtClean="0"/>
              <a:t>12</a:t>
            </a:fld>
            <a:endParaRPr lang="en-US"/>
          </a:p>
        </p:txBody>
      </p:sp>
    </p:spTree>
    <p:extLst>
      <p:ext uri="{BB962C8B-B14F-4D97-AF65-F5344CB8AC3E}">
        <p14:creationId xmlns:p14="http://schemas.microsoft.com/office/powerpoint/2010/main" val="118120317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So we could really have applied the same select rights directly on the user. But I much prefer to grant it to a role. Imagine you have several ad groups, such as one called Portland Sales East Office and another one called Amsterdam Sales West Office. From the point of view of our application, we just want both to have the same right. In this case it is much easier to use a role, because we just create the role once and then add both AD groups as members, rather than having to define (and maintain) all the permissions twice.</a:t>
            </a:r>
          </a:p>
        </p:txBody>
      </p:sp>
      <p:sp>
        <p:nvSpPr>
          <p:cNvPr id="4" name="Slide Number Placeholder 3"/>
          <p:cNvSpPr>
            <a:spLocks noGrp="1"/>
          </p:cNvSpPr>
          <p:nvPr>
            <p:ph type="sldNum" sz="quarter" idx="5"/>
          </p:nvPr>
        </p:nvSpPr>
        <p:spPr/>
        <p:txBody>
          <a:bodyPr/>
          <a:lstStyle/>
          <a:p>
            <a:fld id="{11E08959-3B5F-41BB-A25F-1952E84C66C5}" type="slidenum">
              <a:rPr lang="en-US" smtClean="0"/>
              <a:t>14</a:t>
            </a:fld>
            <a:endParaRPr lang="en-US"/>
          </a:p>
        </p:txBody>
      </p:sp>
    </p:spTree>
    <p:extLst>
      <p:ext uri="{BB962C8B-B14F-4D97-AF65-F5344CB8AC3E}">
        <p14:creationId xmlns:p14="http://schemas.microsoft.com/office/powerpoint/2010/main" val="99443891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So expanding on what we can do. We have seen how we granted access to the server, then the database, and finally the table itself. </a:t>
            </a:r>
          </a:p>
          <a:p>
            <a:r>
              <a:rPr lang="en-US" dirty="0"/>
              <a:t>But what if we want to be even more granular in our permissions. What if we didn’t want to the whole table, but only some of the columns to the user. Perhaps we don’t want our </a:t>
            </a:r>
            <a:r>
              <a:rPr lang="en-US" dirty="0" err="1"/>
              <a:t>sales_person</a:t>
            </a:r>
            <a:r>
              <a:rPr lang="en-US" dirty="0"/>
              <a:t> user to view the credit card used for the sale. So we can grant column level permissions.</a:t>
            </a:r>
          </a:p>
        </p:txBody>
      </p:sp>
      <p:sp>
        <p:nvSpPr>
          <p:cNvPr id="4" name="Slide Number Placeholder 3"/>
          <p:cNvSpPr>
            <a:spLocks noGrp="1"/>
          </p:cNvSpPr>
          <p:nvPr>
            <p:ph type="sldNum" sz="quarter" idx="5"/>
          </p:nvPr>
        </p:nvSpPr>
        <p:spPr/>
        <p:txBody>
          <a:bodyPr/>
          <a:lstStyle/>
          <a:p>
            <a:fld id="{11E08959-3B5F-41BB-A25F-1952E84C66C5}" type="slidenum">
              <a:rPr lang="en-US" smtClean="0"/>
              <a:t>16</a:t>
            </a:fld>
            <a:endParaRPr lang="en-US"/>
          </a:p>
        </p:txBody>
      </p:sp>
    </p:spTree>
    <p:extLst>
      <p:ext uri="{BB962C8B-B14F-4D97-AF65-F5344CB8AC3E}">
        <p14:creationId xmlns:p14="http://schemas.microsoft.com/office/powerpoint/2010/main" val="221406701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Row level security means that we restrict which rows which users can see. For instance </a:t>
            </a:r>
            <a:r>
              <a:rPr lang="en-US" dirty="0" err="1"/>
              <a:t>oyu</a:t>
            </a:r>
            <a:r>
              <a:rPr lang="en-US" dirty="0"/>
              <a:t> might want to restrict a hospital nurse to only be able to view the records of the patients assigned to her ward. With SQL server row Level security, this limitation is defined AT the server level, so there is no circumventing it, even if the user connects directly using SSMS.</a:t>
            </a:r>
          </a:p>
          <a:p>
            <a:r>
              <a:rPr lang="en-US" dirty="0"/>
              <a:t>So how can we implement RLS? (Click)</a:t>
            </a:r>
          </a:p>
        </p:txBody>
      </p:sp>
      <p:sp>
        <p:nvSpPr>
          <p:cNvPr id="4" name="Slide Number Placeholder 3"/>
          <p:cNvSpPr>
            <a:spLocks noGrp="1"/>
          </p:cNvSpPr>
          <p:nvPr>
            <p:ph type="sldNum" sz="quarter" idx="5"/>
          </p:nvPr>
        </p:nvSpPr>
        <p:spPr/>
        <p:txBody>
          <a:bodyPr/>
          <a:lstStyle/>
          <a:p>
            <a:fld id="{11E08959-3B5F-41BB-A25F-1952E84C66C5}" type="slidenum">
              <a:rPr lang="en-US" smtClean="0"/>
              <a:t>17</a:t>
            </a:fld>
            <a:endParaRPr lang="en-US"/>
          </a:p>
        </p:txBody>
      </p:sp>
    </p:spTree>
    <p:extLst>
      <p:ext uri="{BB962C8B-B14F-4D97-AF65-F5344CB8AC3E}">
        <p14:creationId xmlns:p14="http://schemas.microsoft.com/office/powerpoint/2010/main" val="51085322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So I prebaked a small sample here</a:t>
            </a:r>
          </a:p>
        </p:txBody>
      </p:sp>
      <p:sp>
        <p:nvSpPr>
          <p:cNvPr id="4" name="Slide Number Placeholder 3"/>
          <p:cNvSpPr>
            <a:spLocks noGrp="1"/>
          </p:cNvSpPr>
          <p:nvPr>
            <p:ph type="sldNum" sz="quarter" idx="5"/>
          </p:nvPr>
        </p:nvSpPr>
        <p:spPr/>
        <p:txBody>
          <a:bodyPr/>
          <a:lstStyle/>
          <a:p>
            <a:fld id="{11E08959-3B5F-41BB-A25F-1952E84C66C5}" type="slidenum">
              <a:rPr lang="en-US" smtClean="0"/>
              <a:t>18</a:t>
            </a:fld>
            <a:endParaRPr lang="en-US"/>
          </a:p>
        </p:txBody>
      </p:sp>
    </p:spTree>
    <p:extLst>
      <p:ext uri="{BB962C8B-B14F-4D97-AF65-F5344CB8AC3E}">
        <p14:creationId xmlns:p14="http://schemas.microsoft.com/office/powerpoint/2010/main" val="346190206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So before we get started, I just want to try to get a quick feel of the room, and hear how familiar people are with SQL server, so I’m just going to do a quick show of hands</a:t>
            </a:r>
          </a:p>
          <a:p>
            <a:endParaRPr lang="en-US" dirty="0"/>
          </a:p>
          <a:p>
            <a:r>
              <a:rPr lang="en-US" dirty="0"/>
              <a:t>(Click - Show of hands)</a:t>
            </a:r>
          </a:p>
          <a:p>
            <a:endParaRPr lang="en-US" dirty="0"/>
          </a:p>
          <a:p>
            <a:r>
              <a:rPr lang="en-US" dirty="0"/>
              <a:t>So SQL server security can be really complex, and 50 minutes is not nearly enough to cover all of SQL server security. My initial trial run of this presentation was 3 hours…So I’ve had to cut out a lot of topics and slides, and selectively choose what I have time to cover. </a:t>
            </a:r>
          </a:p>
          <a:p>
            <a:r>
              <a:rPr lang="en-US" dirty="0"/>
              <a:t>With that in mind, the focus for today is going to be setting up permissions for users connecting through Windows Authentication, being members of an AD group and being members of a custom database role, as well as object level security, column level security and row level security. </a:t>
            </a:r>
          </a:p>
        </p:txBody>
      </p:sp>
      <p:sp>
        <p:nvSpPr>
          <p:cNvPr id="4" name="Slide Number Placeholder 3"/>
          <p:cNvSpPr>
            <a:spLocks noGrp="1"/>
          </p:cNvSpPr>
          <p:nvPr>
            <p:ph type="sldNum" sz="quarter" idx="5"/>
          </p:nvPr>
        </p:nvSpPr>
        <p:spPr/>
        <p:txBody>
          <a:bodyPr/>
          <a:lstStyle/>
          <a:p>
            <a:fld id="{11E08959-3B5F-41BB-A25F-1952E84C66C5}" type="slidenum">
              <a:rPr lang="en-US" smtClean="0"/>
              <a:t>2</a:t>
            </a:fld>
            <a:endParaRPr lang="en-US"/>
          </a:p>
        </p:txBody>
      </p:sp>
    </p:spTree>
    <p:extLst>
      <p:ext uri="{BB962C8B-B14F-4D97-AF65-F5344CB8AC3E}">
        <p14:creationId xmlns:p14="http://schemas.microsoft.com/office/powerpoint/2010/main" val="266369088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Now….a difficult aspect of security is that we might THINK we have build this super strong gate, so everything is great… (click) ….and that gate might well be indestructible, but have we made sure to cover all access roads to our server?</a:t>
            </a:r>
          </a:p>
          <a:p>
            <a:endParaRPr lang="en-US" dirty="0"/>
          </a:p>
          <a:p>
            <a:r>
              <a:rPr lang="en-US" dirty="0"/>
              <a:t>Or it might be that we have security that turns out to be nothing but a waste of time (Click) , like when you have a database password that is known to everyone</a:t>
            </a:r>
          </a:p>
          <a:p>
            <a:endParaRPr lang="en-US" dirty="0"/>
          </a:p>
          <a:p>
            <a:r>
              <a:rPr lang="en-US" dirty="0"/>
              <a:t>The truth is that really secure applications can be time consuming to build. No doubt about it, but we can come a long way even on a limited budget, especially if we know what we are doing.</a:t>
            </a:r>
          </a:p>
          <a:p>
            <a:endParaRPr lang="en-US" dirty="0"/>
          </a:p>
        </p:txBody>
      </p:sp>
      <p:sp>
        <p:nvSpPr>
          <p:cNvPr id="4" name="Slide Number Placeholder 3"/>
          <p:cNvSpPr>
            <a:spLocks noGrp="1"/>
          </p:cNvSpPr>
          <p:nvPr>
            <p:ph type="sldNum" sz="quarter" idx="5"/>
          </p:nvPr>
        </p:nvSpPr>
        <p:spPr/>
        <p:txBody>
          <a:bodyPr/>
          <a:lstStyle/>
          <a:p>
            <a:fld id="{11E08959-3B5F-41BB-A25F-1952E84C66C5}" type="slidenum">
              <a:rPr lang="en-US" smtClean="0"/>
              <a:t>3</a:t>
            </a:fld>
            <a:endParaRPr lang="en-US"/>
          </a:p>
        </p:txBody>
      </p:sp>
    </p:spTree>
    <p:extLst>
      <p:ext uri="{BB962C8B-B14F-4D97-AF65-F5344CB8AC3E}">
        <p14:creationId xmlns:p14="http://schemas.microsoft.com/office/powerpoint/2010/main" val="310255303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Before we dive into all the techie stuff, I just want to briefly share a bit of my background, so that you know a little about me, and also a little about the experience we have with doing complicated security setups.</a:t>
            </a:r>
          </a:p>
        </p:txBody>
      </p:sp>
      <p:sp>
        <p:nvSpPr>
          <p:cNvPr id="4" name="Slide Number Placeholder 3"/>
          <p:cNvSpPr>
            <a:spLocks noGrp="1"/>
          </p:cNvSpPr>
          <p:nvPr>
            <p:ph type="sldNum" sz="quarter" idx="5"/>
          </p:nvPr>
        </p:nvSpPr>
        <p:spPr/>
        <p:txBody>
          <a:bodyPr/>
          <a:lstStyle/>
          <a:p>
            <a:fld id="{11E08959-3B5F-41BB-A25F-1952E84C66C5}" type="slidenum">
              <a:rPr lang="en-US" smtClean="0"/>
              <a:t>4</a:t>
            </a:fld>
            <a:endParaRPr lang="en-US"/>
          </a:p>
        </p:txBody>
      </p:sp>
    </p:spTree>
    <p:extLst>
      <p:ext uri="{BB962C8B-B14F-4D97-AF65-F5344CB8AC3E}">
        <p14:creationId xmlns:p14="http://schemas.microsoft.com/office/powerpoint/2010/main" val="180054221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Not every solutions needs to be super secure, but I will argue that every solutions needs to have the security aspect considered, even if it us just to say that we don’t need to do anything.</a:t>
            </a:r>
          </a:p>
          <a:p>
            <a:endParaRPr lang="en-US" dirty="0"/>
          </a:p>
          <a:p>
            <a:r>
              <a:rPr lang="en-US" dirty="0"/>
              <a:t>With SQL server, databases can have rights granted at the database level, such as </a:t>
            </a:r>
            <a:r>
              <a:rPr lang="en-US" dirty="0" err="1"/>
              <a:t>db_datareader</a:t>
            </a:r>
            <a:r>
              <a:rPr lang="en-US" dirty="0"/>
              <a:t> or </a:t>
            </a:r>
            <a:r>
              <a:rPr lang="en-US" dirty="0" err="1"/>
              <a:t>db_datawriter</a:t>
            </a:r>
            <a:r>
              <a:rPr lang="en-US" dirty="0"/>
              <a:t> which gives full read &amp; write access to every table.  In the following examples I am going to assume we need a more granular approach to what our users can do. </a:t>
            </a:r>
          </a:p>
          <a:p>
            <a:r>
              <a:rPr lang="en-US" dirty="0"/>
              <a:t>So what are good reasons for wanting more security: (Click)(Click)(Click)</a:t>
            </a:r>
          </a:p>
          <a:p>
            <a:r>
              <a:rPr lang="en-US" dirty="0"/>
              <a:t>Sensitive data, such as salary, social security numbers, or even credit-cards. While we are on that topic I will say that rule nr 1: Don’t store data you don’t need, especially sensitive data. And with GDPR you are actually not allowed to store the data if you don’t have a business need for it (and have approval)</a:t>
            </a:r>
          </a:p>
          <a:p>
            <a:endParaRPr lang="en-US" dirty="0"/>
          </a:p>
          <a:p>
            <a:r>
              <a:rPr lang="en-US" dirty="0"/>
              <a:t>Business critical data (We might not want users to update their own salary)</a:t>
            </a:r>
          </a:p>
          <a:p>
            <a:endParaRPr lang="en-US" dirty="0"/>
          </a:p>
          <a:p>
            <a:r>
              <a:rPr lang="en-US" dirty="0"/>
              <a:t>We want to limit the damage that can be done, from a leaked user account</a:t>
            </a:r>
          </a:p>
          <a:p>
            <a:endParaRPr lang="en-US" dirty="0"/>
          </a:p>
          <a:p>
            <a:endParaRPr lang="en-US" dirty="0"/>
          </a:p>
        </p:txBody>
      </p:sp>
      <p:sp>
        <p:nvSpPr>
          <p:cNvPr id="4" name="Slide Number Placeholder 3"/>
          <p:cNvSpPr>
            <a:spLocks noGrp="1"/>
          </p:cNvSpPr>
          <p:nvPr>
            <p:ph type="sldNum" sz="quarter" idx="5"/>
          </p:nvPr>
        </p:nvSpPr>
        <p:spPr/>
        <p:txBody>
          <a:bodyPr/>
          <a:lstStyle/>
          <a:p>
            <a:fld id="{11E08959-3B5F-41BB-A25F-1952E84C66C5}" type="slidenum">
              <a:rPr lang="en-US" smtClean="0"/>
              <a:t>5</a:t>
            </a:fld>
            <a:endParaRPr lang="en-US"/>
          </a:p>
        </p:txBody>
      </p:sp>
    </p:spTree>
    <p:extLst>
      <p:ext uri="{BB962C8B-B14F-4D97-AF65-F5344CB8AC3E}">
        <p14:creationId xmlns:p14="http://schemas.microsoft.com/office/powerpoint/2010/main" val="355241653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By application security, I mean the type of application where all the security logic is defined within the frontend by frontend code, and by SQL server security, I mean cases where the rules are defined directly on the SQL server.</a:t>
            </a:r>
          </a:p>
          <a:p>
            <a:r>
              <a:rPr lang="en-US" dirty="0"/>
              <a:t>Now I want to start off with a short demo, of how we as access developers often see security implemented, and why that can be in-adequate</a:t>
            </a:r>
          </a:p>
          <a:p>
            <a:r>
              <a:rPr lang="en-US" dirty="0"/>
              <a:t>(Start demo)</a:t>
            </a:r>
          </a:p>
          <a:p>
            <a:r>
              <a:rPr lang="en-US" dirty="0"/>
              <a:t>So what is it that makes access so different? </a:t>
            </a:r>
          </a:p>
          <a:p>
            <a:r>
              <a:rPr lang="en-US" dirty="0"/>
              <a:t>Users access the server directly. </a:t>
            </a:r>
          </a:p>
          <a:p>
            <a:r>
              <a:rPr lang="en-US" dirty="0"/>
              <a:t>By comparison when your web browser talks to a website, that websites code will then send a SQL statement to the server. The SQL server will usually be blocked from any direct internet access, and only the website agent can connect, and we are controlling what the website can submit to the SQL server (Except for SQL injection, but that is another topic)</a:t>
            </a:r>
          </a:p>
          <a:p>
            <a:endParaRPr lang="en-US" dirty="0"/>
          </a:p>
          <a:p>
            <a:r>
              <a:rPr lang="en-US" dirty="0"/>
              <a:t>In our case, users might not even even need fancy “hacking”, they could just open up something like SQL Server Management Studio and execute their own SQL statements directly.</a:t>
            </a:r>
          </a:p>
          <a:p>
            <a:endParaRPr lang="en-US" dirty="0"/>
          </a:p>
          <a:p>
            <a:r>
              <a:rPr lang="en-US" dirty="0"/>
              <a:t>So having security in the application layer is simply put not good enough, if your data is critical. AND, we might as well just go ahead and use what SQL server can do for us, instead of re-inventing security (poorly)</a:t>
            </a:r>
          </a:p>
        </p:txBody>
      </p:sp>
      <p:sp>
        <p:nvSpPr>
          <p:cNvPr id="4" name="Slide Number Placeholder 3"/>
          <p:cNvSpPr>
            <a:spLocks noGrp="1"/>
          </p:cNvSpPr>
          <p:nvPr>
            <p:ph type="sldNum" sz="quarter" idx="5"/>
          </p:nvPr>
        </p:nvSpPr>
        <p:spPr/>
        <p:txBody>
          <a:bodyPr/>
          <a:lstStyle/>
          <a:p>
            <a:fld id="{11E08959-3B5F-41BB-A25F-1952E84C66C5}" type="slidenum">
              <a:rPr lang="en-US" smtClean="0"/>
              <a:t>6</a:t>
            </a:fld>
            <a:endParaRPr lang="en-US"/>
          </a:p>
        </p:txBody>
      </p:sp>
    </p:spTree>
    <p:extLst>
      <p:ext uri="{BB962C8B-B14F-4D97-AF65-F5344CB8AC3E}">
        <p14:creationId xmlns:p14="http://schemas.microsoft.com/office/powerpoint/2010/main" val="163203519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So what are some security components of SQL server. </a:t>
            </a:r>
          </a:p>
          <a:p>
            <a:r>
              <a:rPr lang="en-US" dirty="0"/>
              <a:t>(Slide speak)</a:t>
            </a:r>
          </a:p>
          <a:p>
            <a:endParaRPr lang="en-US" dirty="0"/>
          </a:p>
          <a:p>
            <a:r>
              <a:rPr lang="en-US" dirty="0"/>
              <a:t>Next slide</a:t>
            </a:r>
          </a:p>
        </p:txBody>
      </p:sp>
      <p:sp>
        <p:nvSpPr>
          <p:cNvPr id="4" name="Slide Number Placeholder 3"/>
          <p:cNvSpPr>
            <a:spLocks noGrp="1"/>
          </p:cNvSpPr>
          <p:nvPr>
            <p:ph type="sldNum" sz="quarter" idx="5"/>
          </p:nvPr>
        </p:nvSpPr>
        <p:spPr/>
        <p:txBody>
          <a:bodyPr/>
          <a:lstStyle/>
          <a:p>
            <a:fld id="{11E08959-3B5F-41BB-A25F-1952E84C66C5}" type="slidenum">
              <a:rPr lang="en-US" smtClean="0"/>
              <a:t>7</a:t>
            </a:fld>
            <a:endParaRPr lang="en-US"/>
          </a:p>
        </p:txBody>
      </p:sp>
    </p:spTree>
    <p:extLst>
      <p:ext uri="{BB962C8B-B14F-4D97-AF65-F5344CB8AC3E}">
        <p14:creationId xmlns:p14="http://schemas.microsoft.com/office/powerpoint/2010/main" val="344809083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So lets imagine we have 2 users, we will call them Billy Badger (Click)  and John Johnsen.  (DEMO)</a:t>
            </a:r>
          </a:p>
          <a:p>
            <a:endParaRPr lang="en-US" dirty="0"/>
          </a:p>
          <a:p>
            <a:r>
              <a:rPr lang="en-US" dirty="0"/>
              <a:t>SO we could go ahead and create individual logins and users for these 2, </a:t>
            </a:r>
            <a:r>
              <a:rPr lang="en-US" dirty="0" err="1"/>
              <a:t>oorrrrr</a:t>
            </a:r>
            <a:r>
              <a:rPr lang="en-US" dirty="0"/>
              <a:t> we could take advantage of the fact that both are members of the Windows AD group called </a:t>
            </a:r>
            <a:r>
              <a:rPr lang="en-US" dirty="0" err="1"/>
              <a:t>sales_people</a:t>
            </a:r>
            <a:r>
              <a:rPr lang="en-US" dirty="0"/>
              <a:t> (Or have IT create an appropriate group for the app). Instead of doing stuff per user, it makes much more sense to things per ad group. </a:t>
            </a:r>
          </a:p>
        </p:txBody>
      </p:sp>
      <p:sp>
        <p:nvSpPr>
          <p:cNvPr id="4" name="Slide Number Placeholder 3"/>
          <p:cNvSpPr>
            <a:spLocks noGrp="1"/>
          </p:cNvSpPr>
          <p:nvPr>
            <p:ph type="sldNum" sz="quarter" idx="5"/>
          </p:nvPr>
        </p:nvSpPr>
        <p:spPr/>
        <p:txBody>
          <a:bodyPr/>
          <a:lstStyle/>
          <a:p>
            <a:fld id="{11E08959-3B5F-41BB-A25F-1952E84C66C5}" type="slidenum">
              <a:rPr lang="en-US" smtClean="0"/>
              <a:t>8</a:t>
            </a:fld>
            <a:endParaRPr lang="en-US"/>
          </a:p>
        </p:txBody>
      </p:sp>
    </p:spTree>
    <p:extLst>
      <p:ext uri="{BB962C8B-B14F-4D97-AF65-F5344CB8AC3E}">
        <p14:creationId xmlns:p14="http://schemas.microsoft.com/office/powerpoint/2010/main" val="87931844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Now if what we are looking at is a REALLY low budget solution, (CLICK) we might just go ahead and use the 2 built in database roles called </a:t>
            </a:r>
            <a:r>
              <a:rPr lang="en-US" dirty="0" err="1"/>
              <a:t>db_datareader</a:t>
            </a:r>
            <a:r>
              <a:rPr lang="en-US" dirty="0"/>
              <a:t> and </a:t>
            </a:r>
            <a:r>
              <a:rPr lang="en-US" dirty="0" err="1"/>
              <a:t>db_datawriter</a:t>
            </a:r>
            <a:r>
              <a:rPr lang="en-US" dirty="0"/>
              <a:t>. This grants the user full read and write rights to ALL tables in the database.  For the reasons already mentioned, this might not be practical, but on the other hand, if your system is low security (Like keeping track of booking of your meetings rooms)</a:t>
            </a:r>
          </a:p>
          <a:p>
            <a:endParaRPr lang="en-US" dirty="0"/>
          </a:p>
          <a:p>
            <a:r>
              <a:rPr lang="en-US" dirty="0"/>
              <a:t>However, in most cases with just a tiny bit of more work (CLICK), we start to get much better control over what our users can and can’t do. And this is where the CUSTOM USER ROLES come into play. (Click)</a:t>
            </a:r>
          </a:p>
        </p:txBody>
      </p:sp>
      <p:sp>
        <p:nvSpPr>
          <p:cNvPr id="4" name="Slide Number Placeholder 3"/>
          <p:cNvSpPr>
            <a:spLocks noGrp="1"/>
          </p:cNvSpPr>
          <p:nvPr>
            <p:ph type="sldNum" sz="quarter" idx="5"/>
          </p:nvPr>
        </p:nvSpPr>
        <p:spPr/>
        <p:txBody>
          <a:bodyPr/>
          <a:lstStyle/>
          <a:p>
            <a:fld id="{11E08959-3B5F-41BB-A25F-1952E84C66C5}" type="slidenum">
              <a:rPr lang="en-US" smtClean="0"/>
              <a:t>9</a:t>
            </a:fld>
            <a:endParaRPr lang="en-US"/>
          </a:p>
        </p:txBody>
      </p:sp>
    </p:spTree>
    <p:extLst>
      <p:ext uri="{BB962C8B-B14F-4D97-AF65-F5344CB8AC3E}">
        <p14:creationId xmlns:p14="http://schemas.microsoft.com/office/powerpoint/2010/main" val="62692365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2C5254-6902-41A0-8A48-E7C7FFD683CD}"/>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da-DK"/>
          </a:p>
        </p:txBody>
      </p:sp>
      <p:sp>
        <p:nvSpPr>
          <p:cNvPr id="3" name="Subtitle 2">
            <a:extLst>
              <a:ext uri="{FF2B5EF4-FFF2-40B4-BE49-F238E27FC236}">
                <a16:creationId xmlns:a16="http://schemas.microsoft.com/office/drawing/2014/main" id="{EE91E76A-A766-48C3-8EB1-7DD98592875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da-DK"/>
          </a:p>
        </p:txBody>
      </p:sp>
      <p:sp>
        <p:nvSpPr>
          <p:cNvPr id="4" name="Date Placeholder 3">
            <a:extLst>
              <a:ext uri="{FF2B5EF4-FFF2-40B4-BE49-F238E27FC236}">
                <a16:creationId xmlns:a16="http://schemas.microsoft.com/office/drawing/2014/main" id="{8998A421-F033-463B-8E5A-74C62A0A2E7B}"/>
              </a:ext>
            </a:extLst>
          </p:cNvPr>
          <p:cNvSpPr>
            <a:spLocks noGrp="1"/>
          </p:cNvSpPr>
          <p:nvPr>
            <p:ph type="dt" sz="half" idx="10"/>
          </p:nvPr>
        </p:nvSpPr>
        <p:spPr/>
        <p:txBody>
          <a:bodyPr/>
          <a:lstStyle/>
          <a:p>
            <a:fld id="{9ECD7AA2-755E-4C3A-8FC1-E1B384E30535}" type="datetimeFigureOut">
              <a:rPr lang="da-DK" smtClean="0"/>
              <a:t>03-10-2019</a:t>
            </a:fld>
            <a:endParaRPr lang="da-DK"/>
          </a:p>
        </p:txBody>
      </p:sp>
      <p:sp>
        <p:nvSpPr>
          <p:cNvPr id="5" name="Footer Placeholder 4">
            <a:extLst>
              <a:ext uri="{FF2B5EF4-FFF2-40B4-BE49-F238E27FC236}">
                <a16:creationId xmlns:a16="http://schemas.microsoft.com/office/drawing/2014/main" id="{95F151CE-F90A-45FE-A009-8A052CBFBB88}"/>
              </a:ext>
            </a:extLst>
          </p:cNvPr>
          <p:cNvSpPr>
            <a:spLocks noGrp="1"/>
          </p:cNvSpPr>
          <p:nvPr>
            <p:ph type="ftr" sz="quarter" idx="11"/>
          </p:nvPr>
        </p:nvSpPr>
        <p:spPr/>
        <p:txBody>
          <a:bodyPr/>
          <a:lstStyle/>
          <a:p>
            <a:endParaRPr lang="da-DK"/>
          </a:p>
        </p:txBody>
      </p:sp>
      <p:sp>
        <p:nvSpPr>
          <p:cNvPr id="6" name="Slide Number Placeholder 5">
            <a:extLst>
              <a:ext uri="{FF2B5EF4-FFF2-40B4-BE49-F238E27FC236}">
                <a16:creationId xmlns:a16="http://schemas.microsoft.com/office/drawing/2014/main" id="{A09BF9DC-1AD0-49E4-A11D-FCE8C2F4D2A3}"/>
              </a:ext>
            </a:extLst>
          </p:cNvPr>
          <p:cNvSpPr>
            <a:spLocks noGrp="1"/>
          </p:cNvSpPr>
          <p:nvPr>
            <p:ph type="sldNum" sz="quarter" idx="12"/>
          </p:nvPr>
        </p:nvSpPr>
        <p:spPr/>
        <p:txBody>
          <a:bodyPr/>
          <a:lstStyle/>
          <a:p>
            <a:fld id="{6DA2BCE2-F6A6-45EE-BA85-B0B0ACA5E271}" type="slidenum">
              <a:rPr lang="da-DK" smtClean="0"/>
              <a:t>‹#›</a:t>
            </a:fld>
            <a:endParaRPr lang="da-DK"/>
          </a:p>
        </p:txBody>
      </p:sp>
    </p:spTree>
    <p:extLst>
      <p:ext uri="{BB962C8B-B14F-4D97-AF65-F5344CB8AC3E}">
        <p14:creationId xmlns:p14="http://schemas.microsoft.com/office/powerpoint/2010/main" val="24392072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8F4530-B549-4B5E-BF67-F38BA307CEDF}"/>
              </a:ext>
            </a:extLst>
          </p:cNvPr>
          <p:cNvSpPr>
            <a:spLocks noGrp="1"/>
          </p:cNvSpPr>
          <p:nvPr>
            <p:ph type="title"/>
          </p:nvPr>
        </p:nvSpPr>
        <p:spPr/>
        <p:txBody>
          <a:bodyPr/>
          <a:lstStyle/>
          <a:p>
            <a:r>
              <a:rPr lang="en-US"/>
              <a:t>Click to edit Master title style</a:t>
            </a:r>
            <a:endParaRPr lang="da-DK"/>
          </a:p>
        </p:txBody>
      </p:sp>
      <p:sp>
        <p:nvSpPr>
          <p:cNvPr id="3" name="Vertical Text Placeholder 2">
            <a:extLst>
              <a:ext uri="{FF2B5EF4-FFF2-40B4-BE49-F238E27FC236}">
                <a16:creationId xmlns:a16="http://schemas.microsoft.com/office/drawing/2014/main" id="{A606BF19-803D-4676-896B-6ED8B5542C80}"/>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da-DK"/>
          </a:p>
        </p:txBody>
      </p:sp>
      <p:sp>
        <p:nvSpPr>
          <p:cNvPr id="4" name="Date Placeholder 3">
            <a:extLst>
              <a:ext uri="{FF2B5EF4-FFF2-40B4-BE49-F238E27FC236}">
                <a16:creationId xmlns:a16="http://schemas.microsoft.com/office/drawing/2014/main" id="{A21086DC-B1B4-4838-A78E-216DA9AFBF28}"/>
              </a:ext>
            </a:extLst>
          </p:cNvPr>
          <p:cNvSpPr>
            <a:spLocks noGrp="1"/>
          </p:cNvSpPr>
          <p:nvPr>
            <p:ph type="dt" sz="half" idx="10"/>
          </p:nvPr>
        </p:nvSpPr>
        <p:spPr/>
        <p:txBody>
          <a:bodyPr/>
          <a:lstStyle/>
          <a:p>
            <a:fld id="{9ECD7AA2-755E-4C3A-8FC1-E1B384E30535}" type="datetimeFigureOut">
              <a:rPr lang="da-DK" smtClean="0"/>
              <a:t>03-10-2019</a:t>
            </a:fld>
            <a:endParaRPr lang="da-DK"/>
          </a:p>
        </p:txBody>
      </p:sp>
      <p:sp>
        <p:nvSpPr>
          <p:cNvPr id="5" name="Footer Placeholder 4">
            <a:extLst>
              <a:ext uri="{FF2B5EF4-FFF2-40B4-BE49-F238E27FC236}">
                <a16:creationId xmlns:a16="http://schemas.microsoft.com/office/drawing/2014/main" id="{C7C51C54-11EB-4FEC-98A9-1D8080D83F2B}"/>
              </a:ext>
            </a:extLst>
          </p:cNvPr>
          <p:cNvSpPr>
            <a:spLocks noGrp="1"/>
          </p:cNvSpPr>
          <p:nvPr>
            <p:ph type="ftr" sz="quarter" idx="11"/>
          </p:nvPr>
        </p:nvSpPr>
        <p:spPr/>
        <p:txBody>
          <a:bodyPr/>
          <a:lstStyle/>
          <a:p>
            <a:endParaRPr lang="da-DK"/>
          </a:p>
        </p:txBody>
      </p:sp>
      <p:sp>
        <p:nvSpPr>
          <p:cNvPr id="6" name="Slide Number Placeholder 5">
            <a:extLst>
              <a:ext uri="{FF2B5EF4-FFF2-40B4-BE49-F238E27FC236}">
                <a16:creationId xmlns:a16="http://schemas.microsoft.com/office/drawing/2014/main" id="{ACDBDB1B-B1AA-4A6B-9E20-3B2F8ED4A084}"/>
              </a:ext>
            </a:extLst>
          </p:cNvPr>
          <p:cNvSpPr>
            <a:spLocks noGrp="1"/>
          </p:cNvSpPr>
          <p:nvPr>
            <p:ph type="sldNum" sz="quarter" idx="12"/>
          </p:nvPr>
        </p:nvSpPr>
        <p:spPr/>
        <p:txBody>
          <a:bodyPr/>
          <a:lstStyle/>
          <a:p>
            <a:fld id="{6DA2BCE2-F6A6-45EE-BA85-B0B0ACA5E271}" type="slidenum">
              <a:rPr lang="da-DK" smtClean="0"/>
              <a:t>‹#›</a:t>
            </a:fld>
            <a:endParaRPr lang="da-DK"/>
          </a:p>
        </p:txBody>
      </p:sp>
    </p:spTree>
    <p:extLst>
      <p:ext uri="{BB962C8B-B14F-4D97-AF65-F5344CB8AC3E}">
        <p14:creationId xmlns:p14="http://schemas.microsoft.com/office/powerpoint/2010/main" val="26826941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CD94C12-CD4A-46E0-A965-77C828F0E535}"/>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da-DK"/>
          </a:p>
        </p:txBody>
      </p:sp>
      <p:sp>
        <p:nvSpPr>
          <p:cNvPr id="3" name="Vertical Text Placeholder 2">
            <a:extLst>
              <a:ext uri="{FF2B5EF4-FFF2-40B4-BE49-F238E27FC236}">
                <a16:creationId xmlns:a16="http://schemas.microsoft.com/office/drawing/2014/main" id="{BF44FB21-50AA-4FA9-8F00-5E6A214BD360}"/>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da-DK"/>
          </a:p>
        </p:txBody>
      </p:sp>
      <p:sp>
        <p:nvSpPr>
          <p:cNvPr id="4" name="Date Placeholder 3">
            <a:extLst>
              <a:ext uri="{FF2B5EF4-FFF2-40B4-BE49-F238E27FC236}">
                <a16:creationId xmlns:a16="http://schemas.microsoft.com/office/drawing/2014/main" id="{3D24C433-1180-4E7A-B25D-04595209496B}"/>
              </a:ext>
            </a:extLst>
          </p:cNvPr>
          <p:cNvSpPr>
            <a:spLocks noGrp="1"/>
          </p:cNvSpPr>
          <p:nvPr>
            <p:ph type="dt" sz="half" idx="10"/>
          </p:nvPr>
        </p:nvSpPr>
        <p:spPr/>
        <p:txBody>
          <a:bodyPr/>
          <a:lstStyle/>
          <a:p>
            <a:fld id="{9ECD7AA2-755E-4C3A-8FC1-E1B384E30535}" type="datetimeFigureOut">
              <a:rPr lang="da-DK" smtClean="0"/>
              <a:t>03-10-2019</a:t>
            </a:fld>
            <a:endParaRPr lang="da-DK"/>
          </a:p>
        </p:txBody>
      </p:sp>
      <p:sp>
        <p:nvSpPr>
          <p:cNvPr id="5" name="Footer Placeholder 4">
            <a:extLst>
              <a:ext uri="{FF2B5EF4-FFF2-40B4-BE49-F238E27FC236}">
                <a16:creationId xmlns:a16="http://schemas.microsoft.com/office/drawing/2014/main" id="{EAF44F5F-8A52-4395-9B47-6962B4C43710}"/>
              </a:ext>
            </a:extLst>
          </p:cNvPr>
          <p:cNvSpPr>
            <a:spLocks noGrp="1"/>
          </p:cNvSpPr>
          <p:nvPr>
            <p:ph type="ftr" sz="quarter" idx="11"/>
          </p:nvPr>
        </p:nvSpPr>
        <p:spPr/>
        <p:txBody>
          <a:bodyPr/>
          <a:lstStyle/>
          <a:p>
            <a:endParaRPr lang="da-DK"/>
          </a:p>
        </p:txBody>
      </p:sp>
      <p:sp>
        <p:nvSpPr>
          <p:cNvPr id="6" name="Slide Number Placeholder 5">
            <a:extLst>
              <a:ext uri="{FF2B5EF4-FFF2-40B4-BE49-F238E27FC236}">
                <a16:creationId xmlns:a16="http://schemas.microsoft.com/office/drawing/2014/main" id="{6DF77754-53A7-49F9-93C9-D2C4CDBB7C7D}"/>
              </a:ext>
            </a:extLst>
          </p:cNvPr>
          <p:cNvSpPr>
            <a:spLocks noGrp="1"/>
          </p:cNvSpPr>
          <p:nvPr>
            <p:ph type="sldNum" sz="quarter" idx="12"/>
          </p:nvPr>
        </p:nvSpPr>
        <p:spPr/>
        <p:txBody>
          <a:bodyPr/>
          <a:lstStyle/>
          <a:p>
            <a:fld id="{6DA2BCE2-F6A6-45EE-BA85-B0B0ACA5E271}" type="slidenum">
              <a:rPr lang="da-DK" smtClean="0"/>
              <a:t>‹#›</a:t>
            </a:fld>
            <a:endParaRPr lang="da-DK"/>
          </a:p>
        </p:txBody>
      </p:sp>
    </p:spTree>
    <p:extLst>
      <p:ext uri="{BB962C8B-B14F-4D97-AF65-F5344CB8AC3E}">
        <p14:creationId xmlns:p14="http://schemas.microsoft.com/office/powerpoint/2010/main" val="11340140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66957F-EE27-46F7-BF4F-BB9C2B302F65}"/>
              </a:ext>
            </a:extLst>
          </p:cNvPr>
          <p:cNvSpPr>
            <a:spLocks noGrp="1"/>
          </p:cNvSpPr>
          <p:nvPr>
            <p:ph type="title"/>
          </p:nvPr>
        </p:nvSpPr>
        <p:spPr/>
        <p:txBody>
          <a:bodyPr/>
          <a:lstStyle/>
          <a:p>
            <a:r>
              <a:rPr lang="en-US"/>
              <a:t>Click to edit Master title style</a:t>
            </a:r>
            <a:endParaRPr lang="da-DK"/>
          </a:p>
        </p:txBody>
      </p:sp>
      <p:sp>
        <p:nvSpPr>
          <p:cNvPr id="3" name="Content Placeholder 2">
            <a:extLst>
              <a:ext uri="{FF2B5EF4-FFF2-40B4-BE49-F238E27FC236}">
                <a16:creationId xmlns:a16="http://schemas.microsoft.com/office/drawing/2014/main" id="{594C001D-6308-4CB3-939F-DCF6CDBDB8F8}"/>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da-DK"/>
          </a:p>
        </p:txBody>
      </p:sp>
      <p:sp>
        <p:nvSpPr>
          <p:cNvPr id="4" name="Date Placeholder 3">
            <a:extLst>
              <a:ext uri="{FF2B5EF4-FFF2-40B4-BE49-F238E27FC236}">
                <a16:creationId xmlns:a16="http://schemas.microsoft.com/office/drawing/2014/main" id="{5832F6CB-AF83-4EBF-B066-8BC45400609A}"/>
              </a:ext>
            </a:extLst>
          </p:cNvPr>
          <p:cNvSpPr>
            <a:spLocks noGrp="1"/>
          </p:cNvSpPr>
          <p:nvPr>
            <p:ph type="dt" sz="half" idx="10"/>
          </p:nvPr>
        </p:nvSpPr>
        <p:spPr/>
        <p:txBody>
          <a:bodyPr/>
          <a:lstStyle/>
          <a:p>
            <a:fld id="{9ECD7AA2-755E-4C3A-8FC1-E1B384E30535}" type="datetimeFigureOut">
              <a:rPr lang="da-DK" smtClean="0"/>
              <a:t>03-10-2019</a:t>
            </a:fld>
            <a:endParaRPr lang="da-DK"/>
          </a:p>
        </p:txBody>
      </p:sp>
      <p:sp>
        <p:nvSpPr>
          <p:cNvPr id="5" name="Footer Placeholder 4">
            <a:extLst>
              <a:ext uri="{FF2B5EF4-FFF2-40B4-BE49-F238E27FC236}">
                <a16:creationId xmlns:a16="http://schemas.microsoft.com/office/drawing/2014/main" id="{DA1050DA-2C5C-453E-B3BB-B43C59D2B698}"/>
              </a:ext>
            </a:extLst>
          </p:cNvPr>
          <p:cNvSpPr>
            <a:spLocks noGrp="1"/>
          </p:cNvSpPr>
          <p:nvPr>
            <p:ph type="ftr" sz="quarter" idx="11"/>
          </p:nvPr>
        </p:nvSpPr>
        <p:spPr/>
        <p:txBody>
          <a:bodyPr/>
          <a:lstStyle/>
          <a:p>
            <a:endParaRPr lang="da-DK"/>
          </a:p>
        </p:txBody>
      </p:sp>
      <p:sp>
        <p:nvSpPr>
          <p:cNvPr id="6" name="Slide Number Placeholder 5">
            <a:extLst>
              <a:ext uri="{FF2B5EF4-FFF2-40B4-BE49-F238E27FC236}">
                <a16:creationId xmlns:a16="http://schemas.microsoft.com/office/drawing/2014/main" id="{19A8E0B9-3C52-42D5-9EAB-B24BB3A006FC}"/>
              </a:ext>
            </a:extLst>
          </p:cNvPr>
          <p:cNvSpPr>
            <a:spLocks noGrp="1"/>
          </p:cNvSpPr>
          <p:nvPr>
            <p:ph type="sldNum" sz="quarter" idx="12"/>
          </p:nvPr>
        </p:nvSpPr>
        <p:spPr/>
        <p:txBody>
          <a:bodyPr/>
          <a:lstStyle/>
          <a:p>
            <a:fld id="{6DA2BCE2-F6A6-45EE-BA85-B0B0ACA5E271}" type="slidenum">
              <a:rPr lang="da-DK" smtClean="0"/>
              <a:t>‹#›</a:t>
            </a:fld>
            <a:endParaRPr lang="da-DK"/>
          </a:p>
        </p:txBody>
      </p:sp>
    </p:spTree>
    <p:extLst>
      <p:ext uri="{BB962C8B-B14F-4D97-AF65-F5344CB8AC3E}">
        <p14:creationId xmlns:p14="http://schemas.microsoft.com/office/powerpoint/2010/main" val="39639247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684659-445C-437C-BA00-4BBF506FDB42}"/>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da-DK"/>
          </a:p>
        </p:txBody>
      </p:sp>
      <p:sp>
        <p:nvSpPr>
          <p:cNvPr id="3" name="Text Placeholder 2">
            <a:extLst>
              <a:ext uri="{FF2B5EF4-FFF2-40B4-BE49-F238E27FC236}">
                <a16:creationId xmlns:a16="http://schemas.microsoft.com/office/drawing/2014/main" id="{774517F9-B5D7-47BF-91F8-39C8AE0C3A6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95FC2639-DD2C-4C54-B4BF-1BC2F5330F96}"/>
              </a:ext>
            </a:extLst>
          </p:cNvPr>
          <p:cNvSpPr>
            <a:spLocks noGrp="1"/>
          </p:cNvSpPr>
          <p:nvPr>
            <p:ph type="dt" sz="half" idx="10"/>
          </p:nvPr>
        </p:nvSpPr>
        <p:spPr/>
        <p:txBody>
          <a:bodyPr/>
          <a:lstStyle/>
          <a:p>
            <a:fld id="{9ECD7AA2-755E-4C3A-8FC1-E1B384E30535}" type="datetimeFigureOut">
              <a:rPr lang="da-DK" smtClean="0"/>
              <a:t>03-10-2019</a:t>
            </a:fld>
            <a:endParaRPr lang="da-DK"/>
          </a:p>
        </p:txBody>
      </p:sp>
      <p:sp>
        <p:nvSpPr>
          <p:cNvPr id="5" name="Footer Placeholder 4">
            <a:extLst>
              <a:ext uri="{FF2B5EF4-FFF2-40B4-BE49-F238E27FC236}">
                <a16:creationId xmlns:a16="http://schemas.microsoft.com/office/drawing/2014/main" id="{C71606EF-2BD6-4010-9FF2-35250B8E2E71}"/>
              </a:ext>
            </a:extLst>
          </p:cNvPr>
          <p:cNvSpPr>
            <a:spLocks noGrp="1"/>
          </p:cNvSpPr>
          <p:nvPr>
            <p:ph type="ftr" sz="quarter" idx="11"/>
          </p:nvPr>
        </p:nvSpPr>
        <p:spPr/>
        <p:txBody>
          <a:bodyPr/>
          <a:lstStyle/>
          <a:p>
            <a:endParaRPr lang="da-DK"/>
          </a:p>
        </p:txBody>
      </p:sp>
      <p:sp>
        <p:nvSpPr>
          <p:cNvPr id="6" name="Slide Number Placeholder 5">
            <a:extLst>
              <a:ext uri="{FF2B5EF4-FFF2-40B4-BE49-F238E27FC236}">
                <a16:creationId xmlns:a16="http://schemas.microsoft.com/office/drawing/2014/main" id="{60EF7BAB-B237-4C58-996E-1099D2915C05}"/>
              </a:ext>
            </a:extLst>
          </p:cNvPr>
          <p:cNvSpPr>
            <a:spLocks noGrp="1"/>
          </p:cNvSpPr>
          <p:nvPr>
            <p:ph type="sldNum" sz="quarter" idx="12"/>
          </p:nvPr>
        </p:nvSpPr>
        <p:spPr/>
        <p:txBody>
          <a:bodyPr/>
          <a:lstStyle/>
          <a:p>
            <a:fld id="{6DA2BCE2-F6A6-45EE-BA85-B0B0ACA5E271}" type="slidenum">
              <a:rPr lang="da-DK" smtClean="0"/>
              <a:t>‹#›</a:t>
            </a:fld>
            <a:endParaRPr lang="da-DK"/>
          </a:p>
        </p:txBody>
      </p:sp>
    </p:spTree>
    <p:extLst>
      <p:ext uri="{BB962C8B-B14F-4D97-AF65-F5344CB8AC3E}">
        <p14:creationId xmlns:p14="http://schemas.microsoft.com/office/powerpoint/2010/main" val="21770095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B9E1AC-DD4D-4287-BBD9-472E030B1325}"/>
              </a:ext>
            </a:extLst>
          </p:cNvPr>
          <p:cNvSpPr>
            <a:spLocks noGrp="1"/>
          </p:cNvSpPr>
          <p:nvPr>
            <p:ph type="title"/>
          </p:nvPr>
        </p:nvSpPr>
        <p:spPr/>
        <p:txBody>
          <a:bodyPr/>
          <a:lstStyle/>
          <a:p>
            <a:r>
              <a:rPr lang="en-US"/>
              <a:t>Click to edit Master title style</a:t>
            </a:r>
            <a:endParaRPr lang="da-DK"/>
          </a:p>
        </p:txBody>
      </p:sp>
      <p:sp>
        <p:nvSpPr>
          <p:cNvPr id="3" name="Content Placeholder 2">
            <a:extLst>
              <a:ext uri="{FF2B5EF4-FFF2-40B4-BE49-F238E27FC236}">
                <a16:creationId xmlns:a16="http://schemas.microsoft.com/office/drawing/2014/main" id="{CC9D3201-6C1E-4DE3-8276-17C960848714}"/>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da-DK"/>
          </a:p>
        </p:txBody>
      </p:sp>
      <p:sp>
        <p:nvSpPr>
          <p:cNvPr id="4" name="Content Placeholder 3">
            <a:extLst>
              <a:ext uri="{FF2B5EF4-FFF2-40B4-BE49-F238E27FC236}">
                <a16:creationId xmlns:a16="http://schemas.microsoft.com/office/drawing/2014/main" id="{7EA6E636-FDFD-4556-9865-92444E1265B4}"/>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da-DK"/>
          </a:p>
        </p:txBody>
      </p:sp>
      <p:sp>
        <p:nvSpPr>
          <p:cNvPr id="5" name="Date Placeholder 4">
            <a:extLst>
              <a:ext uri="{FF2B5EF4-FFF2-40B4-BE49-F238E27FC236}">
                <a16:creationId xmlns:a16="http://schemas.microsoft.com/office/drawing/2014/main" id="{40483CF5-29A8-4C6C-92CD-CBDF40863457}"/>
              </a:ext>
            </a:extLst>
          </p:cNvPr>
          <p:cNvSpPr>
            <a:spLocks noGrp="1"/>
          </p:cNvSpPr>
          <p:nvPr>
            <p:ph type="dt" sz="half" idx="10"/>
          </p:nvPr>
        </p:nvSpPr>
        <p:spPr/>
        <p:txBody>
          <a:bodyPr/>
          <a:lstStyle/>
          <a:p>
            <a:fld id="{9ECD7AA2-755E-4C3A-8FC1-E1B384E30535}" type="datetimeFigureOut">
              <a:rPr lang="da-DK" smtClean="0"/>
              <a:t>03-10-2019</a:t>
            </a:fld>
            <a:endParaRPr lang="da-DK"/>
          </a:p>
        </p:txBody>
      </p:sp>
      <p:sp>
        <p:nvSpPr>
          <p:cNvPr id="6" name="Footer Placeholder 5">
            <a:extLst>
              <a:ext uri="{FF2B5EF4-FFF2-40B4-BE49-F238E27FC236}">
                <a16:creationId xmlns:a16="http://schemas.microsoft.com/office/drawing/2014/main" id="{6E0DDA81-611F-46F4-A09B-DEABD18BB8CE}"/>
              </a:ext>
            </a:extLst>
          </p:cNvPr>
          <p:cNvSpPr>
            <a:spLocks noGrp="1"/>
          </p:cNvSpPr>
          <p:nvPr>
            <p:ph type="ftr" sz="quarter" idx="11"/>
          </p:nvPr>
        </p:nvSpPr>
        <p:spPr/>
        <p:txBody>
          <a:bodyPr/>
          <a:lstStyle/>
          <a:p>
            <a:endParaRPr lang="da-DK"/>
          </a:p>
        </p:txBody>
      </p:sp>
      <p:sp>
        <p:nvSpPr>
          <p:cNvPr id="7" name="Slide Number Placeholder 6">
            <a:extLst>
              <a:ext uri="{FF2B5EF4-FFF2-40B4-BE49-F238E27FC236}">
                <a16:creationId xmlns:a16="http://schemas.microsoft.com/office/drawing/2014/main" id="{284F96A5-8105-4C2E-8216-1054C9B17F55}"/>
              </a:ext>
            </a:extLst>
          </p:cNvPr>
          <p:cNvSpPr>
            <a:spLocks noGrp="1"/>
          </p:cNvSpPr>
          <p:nvPr>
            <p:ph type="sldNum" sz="quarter" idx="12"/>
          </p:nvPr>
        </p:nvSpPr>
        <p:spPr/>
        <p:txBody>
          <a:bodyPr/>
          <a:lstStyle/>
          <a:p>
            <a:fld id="{6DA2BCE2-F6A6-45EE-BA85-B0B0ACA5E271}" type="slidenum">
              <a:rPr lang="da-DK" smtClean="0"/>
              <a:t>‹#›</a:t>
            </a:fld>
            <a:endParaRPr lang="da-DK"/>
          </a:p>
        </p:txBody>
      </p:sp>
    </p:spTree>
    <p:extLst>
      <p:ext uri="{BB962C8B-B14F-4D97-AF65-F5344CB8AC3E}">
        <p14:creationId xmlns:p14="http://schemas.microsoft.com/office/powerpoint/2010/main" val="31609923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DEBDD1-7936-4D2A-B6D7-DC7C7D72749A}"/>
              </a:ext>
            </a:extLst>
          </p:cNvPr>
          <p:cNvSpPr>
            <a:spLocks noGrp="1"/>
          </p:cNvSpPr>
          <p:nvPr>
            <p:ph type="title"/>
          </p:nvPr>
        </p:nvSpPr>
        <p:spPr>
          <a:xfrm>
            <a:off x="839788" y="365125"/>
            <a:ext cx="10515600" cy="1325563"/>
          </a:xfrm>
        </p:spPr>
        <p:txBody>
          <a:bodyPr/>
          <a:lstStyle/>
          <a:p>
            <a:r>
              <a:rPr lang="en-US"/>
              <a:t>Click to edit Master title style</a:t>
            </a:r>
            <a:endParaRPr lang="da-DK"/>
          </a:p>
        </p:txBody>
      </p:sp>
      <p:sp>
        <p:nvSpPr>
          <p:cNvPr id="3" name="Text Placeholder 2">
            <a:extLst>
              <a:ext uri="{FF2B5EF4-FFF2-40B4-BE49-F238E27FC236}">
                <a16:creationId xmlns:a16="http://schemas.microsoft.com/office/drawing/2014/main" id="{BAB4AB5A-7483-4783-AA3F-CA036B72977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D5BB1CBC-2D73-470B-A446-E9C18544A6CA}"/>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da-DK"/>
          </a:p>
        </p:txBody>
      </p:sp>
      <p:sp>
        <p:nvSpPr>
          <p:cNvPr id="5" name="Text Placeholder 4">
            <a:extLst>
              <a:ext uri="{FF2B5EF4-FFF2-40B4-BE49-F238E27FC236}">
                <a16:creationId xmlns:a16="http://schemas.microsoft.com/office/drawing/2014/main" id="{42C5BD41-CE07-4B00-B31B-C781304EABB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A3C94FF9-1AF7-46FA-82FE-34790BD3B14B}"/>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da-DK"/>
          </a:p>
        </p:txBody>
      </p:sp>
      <p:sp>
        <p:nvSpPr>
          <p:cNvPr id="7" name="Date Placeholder 6">
            <a:extLst>
              <a:ext uri="{FF2B5EF4-FFF2-40B4-BE49-F238E27FC236}">
                <a16:creationId xmlns:a16="http://schemas.microsoft.com/office/drawing/2014/main" id="{D91DC8CB-1213-4185-92F8-252106A620EB}"/>
              </a:ext>
            </a:extLst>
          </p:cNvPr>
          <p:cNvSpPr>
            <a:spLocks noGrp="1"/>
          </p:cNvSpPr>
          <p:nvPr>
            <p:ph type="dt" sz="half" idx="10"/>
          </p:nvPr>
        </p:nvSpPr>
        <p:spPr/>
        <p:txBody>
          <a:bodyPr/>
          <a:lstStyle/>
          <a:p>
            <a:fld id="{9ECD7AA2-755E-4C3A-8FC1-E1B384E30535}" type="datetimeFigureOut">
              <a:rPr lang="da-DK" smtClean="0"/>
              <a:t>03-10-2019</a:t>
            </a:fld>
            <a:endParaRPr lang="da-DK"/>
          </a:p>
        </p:txBody>
      </p:sp>
      <p:sp>
        <p:nvSpPr>
          <p:cNvPr id="8" name="Footer Placeholder 7">
            <a:extLst>
              <a:ext uri="{FF2B5EF4-FFF2-40B4-BE49-F238E27FC236}">
                <a16:creationId xmlns:a16="http://schemas.microsoft.com/office/drawing/2014/main" id="{87479E49-EA6F-4A22-B406-2A8E57F316ED}"/>
              </a:ext>
            </a:extLst>
          </p:cNvPr>
          <p:cNvSpPr>
            <a:spLocks noGrp="1"/>
          </p:cNvSpPr>
          <p:nvPr>
            <p:ph type="ftr" sz="quarter" idx="11"/>
          </p:nvPr>
        </p:nvSpPr>
        <p:spPr/>
        <p:txBody>
          <a:bodyPr/>
          <a:lstStyle/>
          <a:p>
            <a:endParaRPr lang="da-DK"/>
          </a:p>
        </p:txBody>
      </p:sp>
      <p:sp>
        <p:nvSpPr>
          <p:cNvPr id="9" name="Slide Number Placeholder 8">
            <a:extLst>
              <a:ext uri="{FF2B5EF4-FFF2-40B4-BE49-F238E27FC236}">
                <a16:creationId xmlns:a16="http://schemas.microsoft.com/office/drawing/2014/main" id="{E8F54D34-F6FC-4EBC-8436-94D1DEB8D25F}"/>
              </a:ext>
            </a:extLst>
          </p:cNvPr>
          <p:cNvSpPr>
            <a:spLocks noGrp="1"/>
          </p:cNvSpPr>
          <p:nvPr>
            <p:ph type="sldNum" sz="quarter" idx="12"/>
          </p:nvPr>
        </p:nvSpPr>
        <p:spPr/>
        <p:txBody>
          <a:bodyPr/>
          <a:lstStyle/>
          <a:p>
            <a:fld id="{6DA2BCE2-F6A6-45EE-BA85-B0B0ACA5E271}" type="slidenum">
              <a:rPr lang="da-DK" smtClean="0"/>
              <a:t>‹#›</a:t>
            </a:fld>
            <a:endParaRPr lang="da-DK"/>
          </a:p>
        </p:txBody>
      </p:sp>
    </p:spTree>
    <p:extLst>
      <p:ext uri="{BB962C8B-B14F-4D97-AF65-F5344CB8AC3E}">
        <p14:creationId xmlns:p14="http://schemas.microsoft.com/office/powerpoint/2010/main" val="31006031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412B85-00D2-40BA-9C9A-5ED7302AEE8A}"/>
              </a:ext>
            </a:extLst>
          </p:cNvPr>
          <p:cNvSpPr>
            <a:spLocks noGrp="1"/>
          </p:cNvSpPr>
          <p:nvPr>
            <p:ph type="title"/>
          </p:nvPr>
        </p:nvSpPr>
        <p:spPr/>
        <p:txBody>
          <a:bodyPr/>
          <a:lstStyle/>
          <a:p>
            <a:r>
              <a:rPr lang="en-US"/>
              <a:t>Click to edit Master title style</a:t>
            </a:r>
            <a:endParaRPr lang="da-DK"/>
          </a:p>
        </p:txBody>
      </p:sp>
      <p:sp>
        <p:nvSpPr>
          <p:cNvPr id="3" name="Date Placeholder 2">
            <a:extLst>
              <a:ext uri="{FF2B5EF4-FFF2-40B4-BE49-F238E27FC236}">
                <a16:creationId xmlns:a16="http://schemas.microsoft.com/office/drawing/2014/main" id="{239FB464-4A18-43D6-BF9C-06BBBF6A8D30}"/>
              </a:ext>
            </a:extLst>
          </p:cNvPr>
          <p:cNvSpPr>
            <a:spLocks noGrp="1"/>
          </p:cNvSpPr>
          <p:nvPr>
            <p:ph type="dt" sz="half" idx="10"/>
          </p:nvPr>
        </p:nvSpPr>
        <p:spPr/>
        <p:txBody>
          <a:bodyPr/>
          <a:lstStyle/>
          <a:p>
            <a:fld id="{9ECD7AA2-755E-4C3A-8FC1-E1B384E30535}" type="datetimeFigureOut">
              <a:rPr lang="da-DK" smtClean="0"/>
              <a:t>03-10-2019</a:t>
            </a:fld>
            <a:endParaRPr lang="da-DK"/>
          </a:p>
        </p:txBody>
      </p:sp>
      <p:sp>
        <p:nvSpPr>
          <p:cNvPr id="4" name="Footer Placeholder 3">
            <a:extLst>
              <a:ext uri="{FF2B5EF4-FFF2-40B4-BE49-F238E27FC236}">
                <a16:creationId xmlns:a16="http://schemas.microsoft.com/office/drawing/2014/main" id="{7F197E9A-8A58-4DF5-B91C-6CC1D336E402}"/>
              </a:ext>
            </a:extLst>
          </p:cNvPr>
          <p:cNvSpPr>
            <a:spLocks noGrp="1"/>
          </p:cNvSpPr>
          <p:nvPr>
            <p:ph type="ftr" sz="quarter" idx="11"/>
          </p:nvPr>
        </p:nvSpPr>
        <p:spPr/>
        <p:txBody>
          <a:bodyPr/>
          <a:lstStyle/>
          <a:p>
            <a:endParaRPr lang="da-DK"/>
          </a:p>
        </p:txBody>
      </p:sp>
      <p:sp>
        <p:nvSpPr>
          <p:cNvPr id="5" name="Slide Number Placeholder 4">
            <a:extLst>
              <a:ext uri="{FF2B5EF4-FFF2-40B4-BE49-F238E27FC236}">
                <a16:creationId xmlns:a16="http://schemas.microsoft.com/office/drawing/2014/main" id="{69F1218E-9E25-401C-A1A4-8241BCBF91E7}"/>
              </a:ext>
            </a:extLst>
          </p:cNvPr>
          <p:cNvSpPr>
            <a:spLocks noGrp="1"/>
          </p:cNvSpPr>
          <p:nvPr>
            <p:ph type="sldNum" sz="quarter" idx="12"/>
          </p:nvPr>
        </p:nvSpPr>
        <p:spPr/>
        <p:txBody>
          <a:bodyPr/>
          <a:lstStyle/>
          <a:p>
            <a:fld id="{6DA2BCE2-F6A6-45EE-BA85-B0B0ACA5E271}" type="slidenum">
              <a:rPr lang="da-DK" smtClean="0"/>
              <a:t>‹#›</a:t>
            </a:fld>
            <a:endParaRPr lang="da-DK"/>
          </a:p>
        </p:txBody>
      </p:sp>
    </p:spTree>
    <p:extLst>
      <p:ext uri="{BB962C8B-B14F-4D97-AF65-F5344CB8AC3E}">
        <p14:creationId xmlns:p14="http://schemas.microsoft.com/office/powerpoint/2010/main" val="15437390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CD33A7C-BE7B-4E44-9EA7-6EF5C70FB62C}"/>
              </a:ext>
            </a:extLst>
          </p:cNvPr>
          <p:cNvSpPr>
            <a:spLocks noGrp="1"/>
          </p:cNvSpPr>
          <p:nvPr>
            <p:ph type="dt" sz="half" idx="10"/>
          </p:nvPr>
        </p:nvSpPr>
        <p:spPr/>
        <p:txBody>
          <a:bodyPr/>
          <a:lstStyle/>
          <a:p>
            <a:fld id="{9ECD7AA2-755E-4C3A-8FC1-E1B384E30535}" type="datetimeFigureOut">
              <a:rPr lang="da-DK" smtClean="0"/>
              <a:t>03-10-2019</a:t>
            </a:fld>
            <a:endParaRPr lang="da-DK"/>
          </a:p>
        </p:txBody>
      </p:sp>
      <p:sp>
        <p:nvSpPr>
          <p:cNvPr id="3" name="Footer Placeholder 2">
            <a:extLst>
              <a:ext uri="{FF2B5EF4-FFF2-40B4-BE49-F238E27FC236}">
                <a16:creationId xmlns:a16="http://schemas.microsoft.com/office/drawing/2014/main" id="{4CB9D306-F4DC-4BB5-BD1A-251CF65FE2DA}"/>
              </a:ext>
            </a:extLst>
          </p:cNvPr>
          <p:cNvSpPr>
            <a:spLocks noGrp="1"/>
          </p:cNvSpPr>
          <p:nvPr>
            <p:ph type="ftr" sz="quarter" idx="11"/>
          </p:nvPr>
        </p:nvSpPr>
        <p:spPr/>
        <p:txBody>
          <a:bodyPr/>
          <a:lstStyle/>
          <a:p>
            <a:endParaRPr lang="da-DK"/>
          </a:p>
        </p:txBody>
      </p:sp>
      <p:sp>
        <p:nvSpPr>
          <p:cNvPr id="4" name="Slide Number Placeholder 3">
            <a:extLst>
              <a:ext uri="{FF2B5EF4-FFF2-40B4-BE49-F238E27FC236}">
                <a16:creationId xmlns:a16="http://schemas.microsoft.com/office/drawing/2014/main" id="{5CCCFAD7-30C5-482C-9EE9-7A0612C1125C}"/>
              </a:ext>
            </a:extLst>
          </p:cNvPr>
          <p:cNvSpPr>
            <a:spLocks noGrp="1"/>
          </p:cNvSpPr>
          <p:nvPr>
            <p:ph type="sldNum" sz="quarter" idx="12"/>
          </p:nvPr>
        </p:nvSpPr>
        <p:spPr/>
        <p:txBody>
          <a:bodyPr/>
          <a:lstStyle/>
          <a:p>
            <a:fld id="{6DA2BCE2-F6A6-45EE-BA85-B0B0ACA5E271}" type="slidenum">
              <a:rPr lang="da-DK" smtClean="0"/>
              <a:t>‹#›</a:t>
            </a:fld>
            <a:endParaRPr lang="da-DK"/>
          </a:p>
        </p:txBody>
      </p:sp>
    </p:spTree>
    <p:extLst>
      <p:ext uri="{BB962C8B-B14F-4D97-AF65-F5344CB8AC3E}">
        <p14:creationId xmlns:p14="http://schemas.microsoft.com/office/powerpoint/2010/main" val="5981290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29A16D-95C2-4B87-9101-09E7B175644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da-DK"/>
          </a:p>
        </p:txBody>
      </p:sp>
      <p:sp>
        <p:nvSpPr>
          <p:cNvPr id="3" name="Content Placeholder 2">
            <a:extLst>
              <a:ext uri="{FF2B5EF4-FFF2-40B4-BE49-F238E27FC236}">
                <a16:creationId xmlns:a16="http://schemas.microsoft.com/office/drawing/2014/main" id="{9947813E-314E-496F-BA22-43BDD896047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da-DK"/>
          </a:p>
        </p:txBody>
      </p:sp>
      <p:sp>
        <p:nvSpPr>
          <p:cNvPr id="4" name="Text Placeholder 3">
            <a:extLst>
              <a:ext uri="{FF2B5EF4-FFF2-40B4-BE49-F238E27FC236}">
                <a16:creationId xmlns:a16="http://schemas.microsoft.com/office/drawing/2014/main" id="{7E0D37A1-3545-4C9E-8541-AC74C5DAEAE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B7D56776-5E79-4B51-90C0-49BFC881CFCF}"/>
              </a:ext>
            </a:extLst>
          </p:cNvPr>
          <p:cNvSpPr>
            <a:spLocks noGrp="1"/>
          </p:cNvSpPr>
          <p:nvPr>
            <p:ph type="dt" sz="half" idx="10"/>
          </p:nvPr>
        </p:nvSpPr>
        <p:spPr/>
        <p:txBody>
          <a:bodyPr/>
          <a:lstStyle/>
          <a:p>
            <a:fld id="{9ECD7AA2-755E-4C3A-8FC1-E1B384E30535}" type="datetimeFigureOut">
              <a:rPr lang="da-DK" smtClean="0"/>
              <a:t>03-10-2019</a:t>
            </a:fld>
            <a:endParaRPr lang="da-DK"/>
          </a:p>
        </p:txBody>
      </p:sp>
      <p:sp>
        <p:nvSpPr>
          <p:cNvPr id="6" name="Footer Placeholder 5">
            <a:extLst>
              <a:ext uri="{FF2B5EF4-FFF2-40B4-BE49-F238E27FC236}">
                <a16:creationId xmlns:a16="http://schemas.microsoft.com/office/drawing/2014/main" id="{70B0D147-5730-4359-B9FD-A1D39BBCB4B8}"/>
              </a:ext>
            </a:extLst>
          </p:cNvPr>
          <p:cNvSpPr>
            <a:spLocks noGrp="1"/>
          </p:cNvSpPr>
          <p:nvPr>
            <p:ph type="ftr" sz="quarter" idx="11"/>
          </p:nvPr>
        </p:nvSpPr>
        <p:spPr/>
        <p:txBody>
          <a:bodyPr/>
          <a:lstStyle/>
          <a:p>
            <a:endParaRPr lang="da-DK"/>
          </a:p>
        </p:txBody>
      </p:sp>
      <p:sp>
        <p:nvSpPr>
          <p:cNvPr id="7" name="Slide Number Placeholder 6">
            <a:extLst>
              <a:ext uri="{FF2B5EF4-FFF2-40B4-BE49-F238E27FC236}">
                <a16:creationId xmlns:a16="http://schemas.microsoft.com/office/drawing/2014/main" id="{34640F19-DA89-4A0D-921C-A14AAF8CB1D9}"/>
              </a:ext>
            </a:extLst>
          </p:cNvPr>
          <p:cNvSpPr>
            <a:spLocks noGrp="1"/>
          </p:cNvSpPr>
          <p:nvPr>
            <p:ph type="sldNum" sz="quarter" idx="12"/>
          </p:nvPr>
        </p:nvSpPr>
        <p:spPr/>
        <p:txBody>
          <a:bodyPr/>
          <a:lstStyle/>
          <a:p>
            <a:fld id="{6DA2BCE2-F6A6-45EE-BA85-B0B0ACA5E271}" type="slidenum">
              <a:rPr lang="da-DK" smtClean="0"/>
              <a:t>‹#›</a:t>
            </a:fld>
            <a:endParaRPr lang="da-DK"/>
          </a:p>
        </p:txBody>
      </p:sp>
    </p:spTree>
    <p:extLst>
      <p:ext uri="{BB962C8B-B14F-4D97-AF65-F5344CB8AC3E}">
        <p14:creationId xmlns:p14="http://schemas.microsoft.com/office/powerpoint/2010/main" val="23989032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DAB143-9D57-4503-B0D1-44DE1BDD0D7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da-DK"/>
          </a:p>
        </p:txBody>
      </p:sp>
      <p:sp>
        <p:nvSpPr>
          <p:cNvPr id="3" name="Picture Placeholder 2">
            <a:extLst>
              <a:ext uri="{FF2B5EF4-FFF2-40B4-BE49-F238E27FC236}">
                <a16:creationId xmlns:a16="http://schemas.microsoft.com/office/drawing/2014/main" id="{A90CDF69-6C94-4F5C-BF05-898DDEB3C8A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a-DK"/>
          </a:p>
        </p:txBody>
      </p:sp>
      <p:sp>
        <p:nvSpPr>
          <p:cNvPr id="4" name="Text Placeholder 3">
            <a:extLst>
              <a:ext uri="{FF2B5EF4-FFF2-40B4-BE49-F238E27FC236}">
                <a16:creationId xmlns:a16="http://schemas.microsoft.com/office/drawing/2014/main" id="{23C4E714-7DC4-4FE8-BB9C-FE0B8937FF6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8C3515B9-28D8-4C22-90CB-F38C719ABACD}"/>
              </a:ext>
            </a:extLst>
          </p:cNvPr>
          <p:cNvSpPr>
            <a:spLocks noGrp="1"/>
          </p:cNvSpPr>
          <p:nvPr>
            <p:ph type="dt" sz="half" idx="10"/>
          </p:nvPr>
        </p:nvSpPr>
        <p:spPr/>
        <p:txBody>
          <a:bodyPr/>
          <a:lstStyle/>
          <a:p>
            <a:fld id="{9ECD7AA2-755E-4C3A-8FC1-E1B384E30535}" type="datetimeFigureOut">
              <a:rPr lang="da-DK" smtClean="0"/>
              <a:t>03-10-2019</a:t>
            </a:fld>
            <a:endParaRPr lang="da-DK"/>
          </a:p>
        </p:txBody>
      </p:sp>
      <p:sp>
        <p:nvSpPr>
          <p:cNvPr id="6" name="Footer Placeholder 5">
            <a:extLst>
              <a:ext uri="{FF2B5EF4-FFF2-40B4-BE49-F238E27FC236}">
                <a16:creationId xmlns:a16="http://schemas.microsoft.com/office/drawing/2014/main" id="{098F3D76-438E-46D0-9EE5-2F6E84C059AE}"/>
              </a:ext>
            </a:extLst>
          </p:cNvPr>
          <p:cNvSpPr>
            <a:spLocks noGrp="1"/>
          </p:cNvSpPr>
          <p:nvPr>
            <p:ph type="ftr" sz="quarter" idx="11"/>
          </p:nvPr>
        </p:nvSpPr>
        <p:spPr/>
        <p:txBody>
          <a:bodyPr/>
          <a:lstStyle/>
          <a:p>
            <a:endParaRPr lang="da-DK"/>
          </a:p>
        </p:txBody>
      </p:sp>
      <p:sp>
        <p:nvSpPr>
          <p:cNvPr id="7" name="Slide Number Placeholder 6">
            <a:extLst>
              <a:ext uri="{FF2B5EF4-FFF2-40B4-BE49-F238E27FC236}">
                <a16:creationId xmlns:a16="http://schemas.microsoft.com/office/drawing/2014/main" id="{8ABB4655-E070-464A-A3A7-12FF07B49EC3}"/>
              </a:ext>
            </a:extLst>
          </p:cNvPr>
          <p:cNvSpPr>
            <a:spLocks noGrp="1"/>
          </p:cNvSpPr>
          <p:nvPr>
            <p:ph type="sldNum" sz="quarter" idx="12"/>
          </p:nvPr>
        </p:nvSpPr>
        <p:spPr/>
        <p:txBody>
          <a:bodyPr/>
          <a:lstStyle/>
          <a:p>
            <a:fld id="{6DA2BCE2-F6A6-45EE-BA85-B0B0ACA5E271}" type="slidenum">
              <a:rPr lang="da-DK" smtClean="0"/>
              <a:t>‹#›</a:t>
            </a:fld>
            <a:endParaRPr lang="da-DK"/>
          </a:p>
        </p:txBody>
      </p:sp>
    </p:spTree>
    <p:extLst>
      <p:ext uri="{BB962C8B-B14F-4D97-AF65-F5344CB8AC3E}">
        <p14:creationId xmlns:p14="http://schemas.microsoft.com/office/powerpoint/2010/main" val="40107295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02CF263-FACB-4009-9332-2962891F9EC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da-DK"/>
          </a:p>
        </p:txBody>
      </p:sp>
      <p:sp>
        <p:nvSpPr>
          <p:cNvPr id="3" name="Text Placeholder 2">
            <a:extLst>
              <a:ext uri="{FF2B5EF4-FFF2-40B4-BE49-F238E27FC236}">
                <a16:creationId xmlns:a16="http://schemas.microsoft.com/office/drawing/2014/main" id="{3F58E6A9-2C15-4130-A317-26295F1A37F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da-DK"/>
          </a:p>
        </p:txBody>
      </p:sp>
      <p:sp>
        <p:nvSpPr>
          <p:cNvPr id="4" name="Date Placeholder 3">
            <a:extLst>
              <a:ext uri="{FF2B5EF4-FFF2-40B4-BE49-F238E27FC236}">
                <a16:creationId xmlns:a16="http://schemas.microsoft.com/office/drawing/2014/main" id="{FBBA71CC-06B2-44C7-A7B7-B0565529CB5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ECD7AA2-755E-4C3A-8FC1-E1B384E30535}" type="datetimeFigureOut">
              <a:rPr lang="da-DK" smtClean="0"/>
              <a:t>03-10-2019</a:t>
            </a:fld>
            <a:endParaRPr lang="da-DK"/>
          </a:p>
        </p:txBody>
      </p:sp>
      <p:sp>
        <p:nvSpPr>
          <p:cNvPr id="5" name="Footer Placeholder 4">
            <a:extLst>
              <a:ext uri="{FF2B5EF4-FFF2-40B4-BE49-F238E27FC236}">
                <a16:creationId xmlns:a16="http://schemas.microsoft.com/office/drawing/2014/main" id="{05AB72B3-BD28-4056-BC6F-917DC5C368B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a-DK"/>
          </a:p>
        </p:txBody>
      </p:sp>
      <p:sp>
        <p:nvSpPr>
          <p:cNvPr id="6" name="Slide Number Placeholder 5">
            <a:extLst>
              <a:ext uri="{FF2B5EF4-FFF2-40B4-BE49-F238E27FC236}">
                <a16:creationId xmlns:a16="http://schemas.microsoft.com/office/drawing/2014/main" id="{39D2D5B5-9CD3-40CF-885A-106C999B092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DA2BCE2-F6A6-45EE-BA85-B0B0ACA5E271}" type="slidenum">
              <a:rPr lang="da-DK" smtClean="0"/>
              <a:t>‹#›</a:t>
            </a:fld>
            <a:endParaRPr lang="da-DK"/>
          </a:p>
        </p:txBody>
      </p:sp>
    </p:spTree>
    <p:extLst>
      <p:ext uri="{BB962C8B-B14F-4D97-AF65-F5344CB8AC3E}">
        <p14:creationId xmlns:p14="http://schemas.microsoft.com/office/powerpoint/2010/main" val="1612018833"/>
      </p:ext>
    </p:extLst>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file:///C:\Users\aec\OneDrive\Presentations\Sql%20Server%20Security\"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file:///C:\Users\aec\OneDrive\Presentations\Sql%20Server%20Security\Scripts\Demo%20Column%20Level%20permissions.sql"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file:///C:\Users\aec\OneDrive\Presentations\Sql%20Server%20Security\Scripts\Demo%20RLS1.sql"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 Id="rId5" Type="http://schemas.openxmlformats.org/officeDocument/2006/relationships/hyperlink" Target="file:///C:\Users\aec\OneDrive\Presentations\Sql%20Server%20Security\Scripts\Demo%20RLS3.sql" TargetMode="External"/><Relationship Id="rId4" Type="http://schemas.openxmlformats.org/officeDocument/2006/relationships/hyperlink" Target="file:///C:\Users\aec\OneDrive\Presentations\Sql%20Server%20Security\Scripts\Demo%20RLS2.sql"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file:///C:\Users\aec\OneDrive\Presentations\Sql%20Server%20Security\Access%20App%20-%20proc.accdb"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3.jp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file:///C:\Users\aec\OneDrive\Presentations\Sql%20Server%20Security\App%20in%20The%20middle%20Attack"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hyperlink" Target="file:///C:\Users\aec\OneDrive\Presentations\Sql%20Server%20Security\Scripts\Demo%20Login%20and%20user.sql" TargetMode="External"/><Relationship Id="rId4" Type="http://schemas.openxmlformats.org/officeDocument/2006/relationships/image" Target="../media/image5.jpeg"/></Relationships>
</file>

<file path=ppt/slides/_rels/slide9.xml.rels><?xml version="1.0" encoding="UTF-8" standalone="yes"?>
<Relationships xmlns="http://schemas.openxmlformats.org/package/2006/relationships"><Relationship Id="rId3" Type="http://schemas.openxmlformats.org/officeDocument/2006/relationships/hyperlink" Target="file:///C:\Users\aec\OneDrive\Presentations\Sql%20Server%20Security\Scripts\Demo%20Custom%20User%20Role.sql"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2BC912-809B-48A2-AAAD-252BDF38F900}"/>
              </a:ext>
            </a:extLst>
          </p:cNvPr>
          <p:cNvSpPr>
            <a:spLocks noGrp="1"/>
          </p:cNvSpPr>
          <p:nvPr>
            <p:ph type="ctrTitle"/>
          </p:nvPr>
        </p:nvSpPr>
        <p:spPr>
          <a:xfrm>
            <a:off x="1524000" y="1122362"/>
            <a:ext cx="9144000" cy="2921317"/>
          </a:xfrm>
        </p:spPr>
        <p:txBody>
          <a:bodyPr>
            <a:normAutofit/>
          </a:bodyPr>
          <a:lstStyle/>
          <a:p>
            <a:r>
              <a:rPr lang="da-DK" dirty="0"/>
              <a:t>Building a Secure </a:t>
            </a:r>
            <a:br>
              <a:rPr lang="da-DK" dirty="0"/>
            </a:br>
            <a:r>
              <a:rPr lang="da-DK" dirty="0"/>
              <a:t>Access &amp; SQL Server </a:t>
            </a:r>
            <a:br>
              <a:rPr lang="da-DK" dirty="0"/>
            </a:br>
            <a:r>
              <a:rPr lang="da-DK" dirty="0"/>
              <a:t>Solution</a:t>
            </a:r>
          </a:p>
        </p:txBody>
      </p:sp>
      <p:sp>
        <p:nvSpPr>
          <p:cNvPr id="3" name="Title 1">
            <a:extLst>
              <a:ext uri="{FF2B5EF4-FFF2-40B4-BE49-F238E27FC236}">
                <a16:creationId xmlns:a16="http://schemas.microsoft.com/office/drawing/2014/main" id="{4EC39821-D8EA-4E2D-AE73-BECD2BD431A8}"/>
              </a:ext>
            </a:extLst>
          </p:cNvPr>
          <p:cNvSpPr txBox="1">
            <a:spLocks/>
          </p:cNvSpPr>
          <p:nvPr/>
        </p:nvSpPr>
        <p:spPr>
          <a:xfrm>
            <a:off x="5474208" y="-62293"/>
            <a:ext cx="9144000" cy="1184655"/>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da-DK" dirty="0"/>
              <a:t>Anders Ebro</a:t>
            </a:r>
          </a:p>
        </p:txBody>
      </p:sp>
      <p:pic>
        <p:nvPicPr>
          <p:cNvPr id="5" name="Picture 4">
            <a:extLst>
              <a:ext uri="{FF2B5EF4-FFF2-40B4-BE49-F238E27FC236}">
                <a16:creationId xmlns:a16="http://schemas.microsoft.com/office/drawing/2014/main" id="{FCB6067E-4209-4AE7-9571-72FEC96DE6D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5587922"/>
            <a:ext cx="12192000" cy="1875692"/>
          </a:xfrm>
          <a:prstGeom prst="rect">
            <a:avLst/>
          </a:prstGeom>
        </p:spPr>
      </p:pic>
    </p:spTree>
    <p:extLst>
      <p:ext uri="{BB962C8B-B14F-4D97-AF65-F5344CB8AC3E}">
        <p14:creationId xmlns:p14="http://schemas.microsoft.com/office/powerpoint/2010/main" val="309765265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285987-14FB-4B03-A24D-1CADD915F3E8}"/>
              </a:ext>
            </a:extLst>
          </p:cNvPr>
          <p:cNvSpPr>
            <a:spLocks noGrp="1"/>
          </p:cNvSpPr>
          <p:nvPr>
            <p:ph type="title"/>
          </p:nvPr>
        </p:nvSpPr>
        <p:spPr/>
        <p:txBody>
          <a:bodyPr/>
          <a:lstStyle/>
          <a:p>
            <a:r>
              <a:rPr lang="en-US" dirty="0"/>
              <a:t>TESTING IS KEY!</a:t>
            </a:r>
          </a:p>
        </p:txBody>
      </p:sp>
      <p:sp>
        <p:nvSpPr>
          <p:cNvPr id="3" name="Content Placeholder 2">
            <a:extLst>
              <a:ext uri="{FF2B5EF4-FFF2-40B4-BE49-F238E27FC236}">
                <a16:creationId xmlns:a16="http://schemas.microsoft.com/office/drawing/2014/main" id="{2CC3E3BD-3EEE-4F0C-AD12-A6EEFACD34B5}"/>
              </a:ext>
            </a:extLst>
          </p:cNvPr>
          <p:cNvSpPr>
            <a:spLocks noGrp="1"/>
          </p:cNvSpPr>
          <p:nvPr>
            <p:ph idx="1"/>
          </p:nvPr>
        </p:nvSpPr>
        <p:spPr/>
        <p:txBody>
          <a:bodyPr>
            <a:normAutofit fontScale="92500" lnSpcReduction="10000"/>
          </a:bodyPr>
          <a:lstStyle/>
          <a:p>
            <a:r>
              <a:rPr lang="en-US" dirty="0"/>
              <a:t>How can we “fake” being another user (Because our own user has full rights)?</a:t>
            </a:r>
          </a:p>
          <a:p>
            <a:r>
              <a:rPr lang="en-US" dirty="0"/>
              <a:t>Windows has a program called “</a:t>
            </a:r>
            <a:r>
              <a:rPr lang="en-US" dirty="0" err="1"/>
              <a:t>Runas</a:t>
            </a:r>
            <a:r>
              <a:rPr lang="en-US" dirty="0"/>
              <a:t>” which can be used to execute under a different security context. </a:t>
            </a:r>
            <a:br>
              <a:rPr lang="en-US" dirty="0"/>
            </a:br>
            <a:r>
              <a:rPr lang="en-US" dirty="0"/>
              <a:t>Within SQL server we can use “Execute as …” in SQL is great for testing on-server stuff, but we really need to test our app.</a:t>
            </a:r>
          </a:p>
          <a:p>
            <a:r>
              <a:rPr lang="en-US" dirty="0"/>
              <a:t>The syntax is simply</a:t>
            </a:r>
          </a:p>
          <a:p>
            <a:r>
              <a:rPr lang="en-US" dirty="0">
                <a:solidFill>
                  <a:schemeClr val="accent6"/>
                </a:solidFill>
              </a:rPr>
              <a:t>C:\Windows\System32\runas.exe </a:t>
            </a:r>
            <a:r>
              <a:rPr lang="en-US" dirty="0">
                <a:solidFill>
                  <a:schemeClr val="accent4">
                    <a:lumMod val="60000"/>
                    <a:lumOff val="40000"/>
                  </a:schemeClr>
                </a:solidFill>
              </a:rPr>
              <a:t>/user:AEC-T480S\JJ</a:t>
            </a:r>
            <a:r>
              <a:rPr lang="en-US" dirty="0"/>
              <a:t> </a:t>
            </a:r>
            <a:r>
              <a:rPr lang="en-US" dirty="0">
                <a:solidFill>
                  <a:schemeClr val="accent5">
                    <a:lumMod val="60000"/>
                    <a:lumOff val="40000"/>
                  </a:schemeClr>
                </a:solidFill>
              </a:rPr>
              <a:t>"C:\Program Files (x86)\Microsoft Office\root\Office16\MSACCESS.EXE </a:t>
            </a:r>
            <a:r>
              <a:rPr lang="en-US" dirty="0">
                <a:solidFill>
                  <a:schemeClr val="accent2">
                    <a:lumMod val="75000"/>
                  </a:schemeClr>
                </a:solidFill>
              </a:rPr>
              <a:t>\"C:\Users\aec\OneDrive\Presentations\Sql Server Security\Access App.accdb“</a:t>
            </a:r>
            <a:br>
              <a:rPr lang="en-US" dirty="0">
                <a:solidFill>
                  <a:schemeClr val="accent2">
                    <a:lumMod val="75000"/>
                  </a:schemeClr>
                </a:solidFill>
              </a:rPr>
            </a:br>
            <a:endParaRPr lang="en-US" dirty="0">
              <a:solidFill>
                <a:schemeClr val="accent2">
                  <a:lumMod val="75000"/>
                </a:schemeClr>
              </a:solidFill>
            </a:endParaRPr>
          </a:p>
          <a:p>
            <a:endParaRPr lang="en-US" dirty="0"/>
          </a:p>
          <a:p>
            <a:endParaRPr lang="en-US" dirty="0"/>
          </a:p>
        </p:txBody>
      </p:sp>
      <p:sp>
        <p:nvSpPr>
          <p:cNvPr id="4" name="TextBox 3">
            <a:extLst>
              <a:ext uri="{FF2B5EF4-FFF2-40B4-BE49-F238E27FC236}">
                <a16:creationId xmlns:a16="http://schemas.microsoft.com/office/drawing/2014/main" id="{7A9D762E-5A63-4E13-9F5F-1C5381468E1E}"/>
              </a:ext>
            </a:extLst>
          </p:cNvPr>
          <p:cNvSpPr txBox="1"/>
          <p:nvPr/>
        </p:nvSpPr>
        <p:spPr>
          <a:xfrm>
            <a:off x="3648054" y="5723434"/>
            <a:ext cx="4895892" cy="769441"/>
          </a:xfrm>
          <a:prstGeom prst="rect">
            <a:avLst/>
          </a:prstGeom>
          <a:noFill/>
        </p:spPr>
        <p:txBody>
          <a:bodyPr wrap="none" rtlCol="0">
            <a:spAutoFit/>
          </a:bodyPr>
          <a:lstStyle/>
          <a:p>
            <a:pPr algn="ctr"/>
            <a:r>
              <a:rPr lang="en-US" sz="4400" dirty="0">
                <a:hlinkClick r:id="rId3" action="ppaction://hlinkfile"/>
              </a:rPr>
              <a:t>Run Access App as JJ</a:t>
            </a:r>
            <a:endParaRPr lang="en-US" sz="4400" dirty="0"/>
          </a:p>
        </p:txBody>
      </p:sp>
    </p:spTree>
    <p:extLst>
      <p:ext uri="{BB962C8B-B14F-4D97-AF65-F5344CB8AC3E}">
        <p14:creationId xmlns:p14="http://schemas.microsoft.com/office/powerpoint/2010/main" val="38328869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4"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E99CD9-D98B-4273-8696-7AA962395D51}"/>
              </a:ext>
            </a:extLst>
          </p:cNvPr>
          <p:cNvSpPr>
            <a:spLocks noGrp="1"/>
          </p:cNvSpPr>
          <p:nvPr>
            <p:ph type="title"/>
          </p:nvPr>
        </p:nvSpPr>
        <p:spPr/>
        <p:txBody>
          <a:bodyPr/>
          <a:lstStyle/>
          <a:p>
            <a:r>
              <a:rPr lang="en-US" dirty="0"/>
              <a:t>You just made friends with IT</a:t>
            </a:r>
          </a:p>
        </p:txBody>
      </p:sp>
      <p:sp>
        <p:nvSpPr>
          <p:cNvPr id="3" name="Content Placeholder 2">
            <a:extLst>
              <a:ext uri="{FF2B5EF4-FFF2-40B4-BE49-F238E27FC236}">
                <a16:creationId xmlns:a16="http://schemas.microsoft.com/office/drawing/2014/main" id="{D74629C9-7C9E-4D62-845F-448028FEEA67}"/>
              </a:ext>
            </a:extLst>
          </p:cNvPr>
          <p:cNvSpPr>
            <a:spLocks noGrp="1"/>
          </p:cNvSpPr>
          <p:nvPr>
            <p:ph idx="1"/>
          </p:nvPr>
        </p:nvSpPr>
        <p:spPr/>
        <p:txBody>
          <a:bodyPr/>
          <a:lstStyle/>
          <a:p>
            <a:r>
              <a:rPr lang="en-US" dirty="0"/>
              <a:t>Now IT can manage users, by adding or removing them from the AD group “</a:t>
            </a:r>
            <a:r>
              <a:rPr lang="en-US" dirty="0" err="1"/>
              <a:t>sales_people</a:t>
            </a:r>
            <a:r>
              <a:rPr lang="en-US" dirty="0"/>
              <a:t>” without having to even touch the database.</a:t>
            </a:r>
          </a:p>
        </p:txBody>
      </p:sp>
    </p:spTree>
    <p:extLst>
      <p:ext uri="{BB962C8B-B14F-4D97-AF65-F5344CB8AC3E}">
        <p14:creationId xmlns:p14="http://schemas.microsoft.com/office/powerpoint/2010/main" val="189348379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C5C16D-FAD1-4558-BC83-78354A45FF47}"/>
              </a:ext>
            </a:extLst>
          </p:cNvPr>
          <p:cNvSpPr>
            <a:spLocks noGrp="1"/>
          </p:cNvSpPr>
          <p:nvPr>
            <p:ph type="title"/>
          </p:nvPr>
        </p:nvSpPr>
        <p:spPr/>
        <p:txBody>
          <a:bodyPr/>
          <a:lstStyle/>
          <a:p>
            <a:r>
              <a:rPr lang="en-US" dirty="0"/>
              <a:t>Permissions</a:t>
            </a:r>
          </a:p>
        </p:txBody>
      </p:sp>
      <p:sp>
        <p:nvSpPr>
          <p:cNvPr id="3" name="Content Placeholder 2">
            <a:extLst>
              <a:ext uri="{FF2B5EF4-FFF2-40B4-BE49-F238E27FC236}">
                <a16:creationId xmlns:a16="http://schemas.microsoft.com/office/drawing/2014/main" id="{9ACDA122-7731-4A2A-A1CD-12215DE4330A}"/>
              </a:ext>
            </a:extLst>
          </p:cNvPr>
          <p:cNvSpPr>
            <a:spLocks noGrp="1"/>
          </p:cNvSpPr>
          <p:nvPr>
            <p:ph idx="1"/>
          </p:nvPr>
        </p:nvSpPr>
        <p:spPr/>
        <p:txBody>
          <a:bodyPr/>
          <a:lstStyle/>
          <a:p>
            <a:r>
              <a:rPr lang="en-US" dirty="0"/>
              <a:t>Grant RIGHTS on OBJECTS to PRINCIPAL</a:t>
            </a:r>
          </a:p>
          <a:p>
            <a:pPr lvl="1"/>
            <a:r>
              <a:rPr lang="en-US" dirty="0"/>
              <a:t>Rights:</a:t>
            </a:r>
          </a:p>
          <a:p>
            <a:pPr lvl="2"/>
            <a:r>
              <a:rPr lang="en-US" dirty="0"/>
              <a:t>Insert (C)</a:t>
            </a:r>
          </a:p>
          <a:p>
            <a:pPr lvl="2"/>
            <a:r>
              <a:rPr lang="en-US" dirty="0"/>
              <a:t>Select (R)</a:t>
            </a:r>
          </a:p>
          <a:p>
            <a:pPr lvl="2"/>
            <a:r>
              <a:rPr lang="en-US" dirty="0"/>
              <a:t>Update (U)</a:t>
            </a:r>
          </a:p>
          <a:p>
            <a:pPr lvl="2"/>
            <a:r>
              <a:rPr lang="en-US" dirty="0"/>
              <a:t>Delete (D)</a:t>
            </a:r>
          </a:p>
          <a:p>
            <a:pPr lvl="2"/>
            <a:r>
              <a:rPr lang="en-US" dirty="0"/>
              <a:t>Execute (Procs and functions)</a:t>
            </a:r>
          </a:p>
          <a:p>
            <a:pPr lvl="2"/>
            <a:endParaRPr lang="en-US" dirty="0"/>
          </a:p>
          <a:p>
            <a:pPr marL="914400" lvl="2" indent="0">
              <a:buNone/>
            </a:pPr>
            <a:r>
              <a:rPr lang="en-US" dirty="0"/>
              <a:t>	</a:t>
            </a:r>
          </a:p>
          <a:p>
            <a:pPr lvl="2"/>
            <a:r>
              <a:rPr lang="en-US" dirty="0"/>
              <a:t>(Other….)</a:t>
            </a:r>
          </a:p>
        </p:txBody>
      </p:sp>
    </p:spTree>
    <p:extLst>
      <p:ext uri="{BB962C8B-B14F-4D97-AF65-F5344CB8AC3E}">
        <p14:creationId xmlns:p14="http://schemas.microsoft.com/office/powerpoint/2010/main" val="16773935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C5C16D-FAD1-4558-BC83-78354A45FF47}"/>
              </a:ext>
            </a:extLst>
          </p:cNvPr>
          <p:cNvSpPr>
            <a:spLocks noGrp="1"/>
          </p:cNvSpPr>
          <p:nvPr>
            <p:ph type="title"/>
          </p:nvPr>
        </p:nvSpPr>
        <p:spPr/>
        <p:txBody>
          <a:bodyPr/>
          <a:lstStyle/>
          <a:p>
            <a:r>
              <a:rPr lang="en-US" dirty="0"/>
              <a:t>Permissions</a:t>
            </a:r>
          </a:p>
        </p:txBody>
      </p:sp>
      <p:sp>
        <p:nvSpPr>
          <p:cNvPr id="3" name="Content Placeholder 2">
            <a:extLst>
              <a:ext uri="{FF2B5EF4-FFF2-40B4-BE49-F238E27FC236}">
                <a16:creationId xmlns:a16="http://schemas.microsoft.com/office/drawing/2014/main" id="{9ACDA122-7731-4A2A-A1CD-12215DE4330A}"/>
              </a:ext>
            </a:extLst>
          </p:cNvPr>
          <p:cNvSpPr>
            <a:spLocks noGrp="1"/>
          </p:cNvSpPr>
          <p:nvPr>
            <p:ph idx="1"/>
          </p:nvPr>
        </p:nvSpPr>
        <p:spPr/>
        <p:txBody>
          <a:bodyPr/>
          <a:lstStyle/>
          <a:p>
            <a:r>
              <a:rPr lang="en-US" dirty="0"/>
              <a:t>Grant RIGHTS on OBJECTS to PRINCIPAL</a:t>
            </a:r>
          </a:p>
          <a:p>
            <a:pPr lvl="1"/>
            <a:r>
              <a:rPr lang="en-US" dirty="0"/>
              <a:t>Objects:</a:t>
            </a:r>
          </a:p>
          <a:p>
            <a:pPr lvl="2"/>
            <a:r>
              <a:rPr lang="en-US" dirty="0"/>
              <a:t>Tables</a:t>
            </a:r>
          </a:p>
          <a:p>
            <a:pPr lvl="2"/>
            <a:r>
              <a:rPr lang="en-US" dirty="0"/>
              <a:t>Views</a:t>
            </a:r>
          </a:p>
          <a:p>
            <a:pPr lvl="2"/>
            <a:r>
              <a:rPr lang="en-US" dirty="0"/>
              <a:t>Stored Procedures</a:t>
            </a:r>
          </a:p>
          <a:p>
            <a:pPr lvl="2"/>
            <a:r>
              <a:rPr lang="en-US" dirty="0"/>
              <a:t>Functions</a:t>
            </a:r>
          </a:p>
          <a:p>
            <a:pPr lvl="2"/>
            <a:r>
              <a:rPr lang="en-US" dirty="0"/>
              <a:t>Schemas</a:t>
            </a:r>
          </a:p>
          <a:p>
            <a:pPr lvl="2"/>
            <a:r>
              <a:rPr lang="en-US" dirty="0"/>
              <a:t>Single columns in a table</a:t>
            </a:r>
          </a:p>
          <a:p>
            <a:pPr lvl="2"/>
            <a:r>
              <a:rPr lang="en-US" dirty="0"/>
              <a:t>Other?</a:t>
            </a:r>
          </a:p>
        </p:txBody>
      </p:sp>
    </p:spTree>
    <p:extLst>
      <p:ext uri="{BB962C8B-B14F-4D97-AF65-F5344CB8AC3E}">
        <p14:creationId xmlns:p14="http://schemas.microsoft.com/office/powerpoint/2010/main" val="40393164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C5C16D-FAD1-4558-BC83-78354A45FF47}"/>
              </a:ext>
            </a:extLst>
          </p:cNvPr>
          <p:cNvSpPr>
            <a:spLocks noGrp="1"/>
          </p:cNvSpPr>
          <p:nvPr>
            <p:ph type="title"/>
          </p:nvPr>
        </p:nvSpPr>
        <p:spPr/>
        <p:txBody>
          <a:bodyPr/>
          <a:lstStyle/>
          <a:p>
            <a:r>
              <a:rPr lang="en-US" dirty="0"/>
              <a:t>Permissions</a:t>
            </a:r>
          </a:p>
        </p:txBody>
      </p:sp>
      <p:sp>
        <p:nvSpPr>
          <p:cNvPr id="3" name="Content Placeholder 2">
            <a:extLst>
              <a:ext uri="{FF2B5EF4-FFF2-40B4-BE49-F238E27FC236}">
                <a16:creationId xmlns:a16="http://schemas.microsoft.com/office/drawing/2014/main" id="{9ACDA122-7731-4A2A-A1CD-12215DE4330A}"/>
              </a:ext>
            </a:extLst>
          </p:cNvPr>
          <p:cNvSpPr>
            <a:spLocks noGrp="1"/>
          </p:cNvSpPr>
          <p:nvPr>
            <p:ph idx="1"/>
          </p:nvPr>
        </p:nvSpPr>
        <p:spPr/>
        <p:txBody>
          <a:bodyPr/>
          <a:lstStyle/>
          <a:p>
            <a:r>
              <a:rPr lang="en-US" dirty="0"/>
              <a:t>Don’t grant rights directly on users</a:t>
            </a:r>
          </a:p>
          <a:p>
            <a:r>
              <a:rPr lang="en-US" dirty="0"/>
              <a:t>Grant RIGHTS on OBJECTS to PRINCIPAL</a:t>
            </a:r>
          </a:p>
          <a:p>
            <a:pPr lvl="1"/>
            <a:r>
              <a:rPr lang="en-US" dirty="0"/>
              <a:t>Principal:</a:t>
            </a:r>
          </a:p>
          <a:p>
            <a:pPr lvl="2"/>
            <a:r>
              <a:rPr lang="en-US" dirty="0"/>
              <a:t>User (Windows user or Windows Group)</a:t>
            </a:r>
          </a:p>
          <a:p>
            <a:pPr lvl="2"/>
            <a:r>
              <a:rPr lang="en-US" dirty="0"/>
              <a:t>Custom Role</a:t>
            </a:r>
          </a:p>
          <a:p>
            <a:pPr lvl="2"/>
            <a:r>
              <a:rPr lang="en-US" dirty="0"/>
              <a:t>Other?</a:t>
            </a:r>
          </a:p>
        </p:txBody>
      </p:sp>
    </p:spTree>
    <p:extLst>
      <p:ext uri="{BB962C8B-B14F-4D97-AF65-F5344CB8AC3E}">
        <p14:creationId xmlns:p14="http://schemas.microsoft.com/office/powerpoint/2010/main" val="319624604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C38981-8F2C-4C1E-B874-97CC3A72FF28}"/>
              </a:ext>
            </a:extLst>
          </p:cNvPr>
          <p:cNvSpPr>
            <a:spLocks noGrp="1"/>
          </p:cNvSpPr>
          <p:nvPr>
            <p:ph type="title"/>
          </p:nvPr>
        </p:nvSpPr>
        <p:spPr/>
        <p:txBody>
          <a:bodyPr/>
          <a:lstStyle/>
          <a:p>
            <a:r>
              <a:rPr lang="en-US" dirty="0"/>
              <a:t>Keeping app in synch</a:t>
            </a:r>
          </a:p>
        </p:txBody>
      </p:sp>
      <p:sp>
        <p:nvSpPr>
          <p:cNvPr id="3" name="Content Placeholder 2">
            <a:extLst>
              <a:ext uri="{FF2B5EF4-FFF2-40B4-BE49-F238E27FC236}">
                <a16:creationId xmlns:a16="http://schemas.microsoft.com/office/drawing/2014/main" id="{A66263EF-8C58-474A-B0A9-5953CE6F53AB}"/>
              </a:ext>
            </a:extLst>
          </p:cNvPr>
          <p:cNvSpPr>
            <a:spLocks noGrp="1"/>
          </p:cNvSpPr>
          <p:nvPr>
            <p:ph idx="1"/>
          </p:nvPr>
        </p:nvSpPr>
        <p:spPr/>
        <p:txBody>
          <a:bodyPr/>
          <a:lstStyle/>
          <a:p>
            <a:r>
              <a:rPr lang="en-US" dirty="0"/>
              <a:t>So for a good user experience, the interface should adapt</a:t>
            </a:r>
          </a:p>
          <a:p>
            <a:r>
              <a:rPr lang="en-US" dirty="0"/>
              <a:t> (Allow Edits/Allow Additions/Allow Deletions) </a:t>
            </a:r>
          </a:p>
          <a:p>
            <a:r>
              <a:rPr lang="en-US" dirty="0"/>
              <a:t>If you have multiple roles, and need to know if the user is member of a role:</a:t>
            </a:r>
          </a:p>
        </p:txBody>
      </p:sp>
      <p:pic>
        <p:nvPicPr>
          <p:cNvPr id="4" name="Picture 3">
            <a:extLst>
              <a:ext uri="{FF2B5EF4-FFF2-40B4-BE49-F238E27FC236}">
                <a16:creationId xmlns:a16="http://schemas.microsoft.com/office/drawing/2014/main" id="{C964C8BA-2E88-42B1-8D42-BFC8FCAD5B81}"/>
              </a:ext>
            </a:extLst>
          </p:cNvPr>
          <p:cNvPicPr>
            <a:picLocks noChangeAspect="1"/>
          </p:cNvPicPr>
          <p:nvPr/>
        </p:nvPicPr>
        <p:blipFill>
          <a:blip r:embed="rId2"/>
          <a:stretch>
            <a:fillRect/>
          </a:stretch>
        </p:blipFill>
        <p:spPr>
          <a:xfrm>
            <a:off x="1576768" y="3843528"/>
            <a:ext cx="8523728" cy="2735358"/>
          </a:xfrm>
          <a:prstGeom prst="rect">
            <a:avLst/>
          </a:prstGeom>
        </p:spPr>
      </p:pic>
    </p:spTree>
    <p:extLst>
      <p:ext uri="{BB962C8B-B14F-4D97-AF65-F5344CB8AC3E}">
        <p14:creationId xmlns:p14="http://schemas.microsoft.com/office/powerpoint/2010/main" val="5052750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7B0F0E-DFA3-41E7-93C1-4ACF4E052311}"/>
              </a:ext>
            </a:extLst>
          </p:cNvPr>
          <p:cNvSpPr>
            <a:spLocks noGrp="1"/>
          </p:cNvSpPr>
          <p:nvPr>
            <p:ph type="title"/>
          </p:nvPr>
        </p:nvSpPr>
        <p:spPr/>
        <p:txBody>
          <a:bodyPr/>
          <a:lstStyle/>
          <a:p>
            <a:r>
              <a:rPr lang="en-US" dirty="0"/>
              <a:t>Column level security</a:t>
            </a:r>
          </a:p>
        </p:txBody>
      </p:sp>
      <p:sp>
        <p:nvSpPr>
          <p:cNvPr id="3" name="Content Placeholder 2">
            <a:extLst>
              <a:ext uri="{FF2B5EF4-FFF2-40B4-BE49-F238E27FC236}">
                <a16:creationId xmlns:a16="http://schemas.microsoft.com/office/drawing/2014/main" id="{2E2EE1C3-A0F4-4922-AEF9-E943C25A40E9}"/>
              </a:ext>
            </a:extLst>
          </p:cNvPr>
          <p:cNvSpPr>
            <a:spLocks noGrp="1"/>
          </p:cNvSpPr>
          <p:nvPr>
            <p:ph idx="1"/>
          </p:nvPr>
        </p:nvSpPr>
        <p:spPr/>
        <p:txBody>
          <a:bodyPr/>
          <a:lstStyle/>
          <a:p>
            <a:r>
              <a:rPr lang="en-US" dirty="0"/>
              <a:t>Grant select (</a:t>
            </a:r>
            <a:r>
              <a:rPr lang="en-US" dirty="0" err="1"/>
              <a:t>sales_id,sales_amount</a:t>
            </a:r>
            <a:r>
              <a:rPr lang="en-US" dirty="0"/>
              <a:t>) on </a:t>
            </a:r>
            <a:r>
              <a:rPr lang="en-US" dirty="0" err="1"/>
              <a:t>tbl_sales</a:t>
            </a:r>
            <a:endParaRPr lang="en-US" dirty="0"/>
          </a:p>
          <a:p>
            <a:r>
              <a:rPr lang="en-US" dirty="0"/>
              <a:t>Grant update (</a:t>
            </a:r>
            <a:r>
              <a:rPr lang="en-US" dirty="0" err="1"/>
              <a:t>sales_amount</a:t>
            </a:r>
            <a:r>
              <a:rPr lang="en-US" dirty="0"/>
              <a:t>) on </a:t>
            </a:r>
            <a:r>
              <a:rPr lang="en-US" dirty="0" err="1"/>
              <a:t>tbl_sales</a:t>
            </a:r>
            <a:endParaRPr lang="en-US" dirty="0"/>
          </a:p>
          <a:p>
            <a:endParaRPr lang="en-US" dirty="0"/>
          </a:p>
          <a:p>
            <a:endParaRPr lang="en-US" dirty="0"/>
          </a:p>
        </p:txBody>
      </p:sp>
      <p:sp>
        <p:nvSpPr>
          <p:cNvPr id="4" name="TextBox 3">
            <a:extLst>
              <a:ext uri="{FF2B5EF4-FFF2-40B4-BE49-F238E27FC236}">
                <a16:creationId xmlns:a16="http://schemas.microsoft.com/office/drawing/2014/main" id="{6802F948-ADDC-4AEB-AB97-1856BFCA478E}"/>
              </a:ext>
            </a:extLst>
          </p:cNvPr>
          <p:cNvSpPr txBox="1"/>
          <p:nvPr/>
        </p:nvSpPr>
        <p:spPr>
          <a:xfrm>
            <a:off x="4877167" y="4513358"/>
            <a:ext cx="1664237" cy="769441"/>
          </a:xfrm>
          <a:prstGeom prst="rect">
            <a:avLst/>
          </a:prstGeom>
          <a:noFill/>
        </p:spPr>
        <p:txBody>
          <a:bodyPr wrap="none" rtlCol="0">
            <a:spAutoFit/>
          </a:bodyPr>
          <a:lstStyle/>
          <a:p>
            <a:pPr algn="ctr"/>
            <a:r>
              <a:rPr lang="en-US" sz="4400" dirty="0">
                <a:hlinkClick r:id="rId3" action="ppaction://hlinkfile"/>
              </a:rPr>
              <a:t>DEMO</a:t>
            </a:r>
            <a:endParaRPr lang="en-US" sz="4400" dirty="0"/>
          </a:p>
        </p:txBody>
      </p:sp>
    </p:spTree>
    <p:extLst>
      <p:ext uri="{BB962C8B-B14F-4D97-AF65-F5344CB8AC3E}">
        <p14:creationId xmlns:p14="http://schemas.microsoft.com/office/powerpoint/2010/main" val="27031663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212214-04AD-43B1-AE64-CBD7C3E0C9BD}"/>
              </a:ext>
            </a:extLst>
          </p:cNvPr>
          <p:cNvSpPr>
            <a:spLocks noGrp="1"/>
          </p:cNvSpPr>
          <p:nvPr>
            <p:ph type="title"/>
          </p:nvPr>
        </p:nvSpPr>
        <p:spPr/>
        <p:txBody>
          <a:bodyPr/>
          <a:lstStyle/>
          <a:p>
            <a:r>
              <a:rPr lang="en-US" dirty="0"/>
              <a:t>Row Level Security</a:t>
            </a:r>
          </a:p>
        </p:txBody>
      </p:sp>
      <p:sp>
        <p:nvSpPr>
          <p:cNvPr id="3" name="Content Placeholder 2">
            <a:extLst>
              <a:ext uri="{FF2B5EF4-FFF2-40B4-BE49-F238E27FC236}">
                <a16:creationId xmlns:a16="http://schemas.microsoft.com/office/drawing/2014/main" id="{1AA207DA-1BFE-4DE9-8459-618255B246BF}"/>
              </a:ext>
            </a:extLst>
          </p:cNvPr>
          <p:cNvSpPr>
            <a:spLocks noGrp="1"/>
          </p:cNvSpPr>
          <p:nvPr>
            <p:ph idx="1"/>
          </p:nvPr>
        </p:nvSpPr>
        <p:spPr/>
        <p:txBody>
          <a:bodyPr/>
          <a:lstStyle/>
          <a:p>
            <a:r>
              <a:rPr lang="en-US" dirty="0"/>
              <a:t>By using </a:t>
            </a:r>
            <a:r>
              <a:rPr lang="en-US" dirty="0">
                <a:hlinkClick r:id="rId3" action="ppaction://hlinkfile"/>
              </a:rPr>
              <a:t>Views </a:t>
            </a:r>
            <a:endParaRPr lang="en-US" dirty="0"/>
          </a:p>
          <a:p>
            <a:r>
              <a:rPr lang="en-US" dirty="0">
                <a:hlinkClick r:id="rId4" action="ppaction://hlinkfile"/>
              </a:rPr>
              <a:t>Security Policy</a:t>
            </a:r>
            <a:r>
              <a:rPr lang="en-US" dirty="0"/>
              <a:t> RLS (SQL Server 2016+)</a:t>
            </a:r>
          </a:p>
          <a:p>
            <a:r>
              <a:rPr lang="en-US" dirty="0"/>
              <a:t>Wait…as admin, I can no longer view the table..</a:t>
            </a:r>
          </a:p>
          <a:p>
            <a:r>
              <a:rPr lang="en-US" dirty="0">
                <a:hlinkClick r:id="rId5" action="ppaction://hlinkfile"/>
              </a:rPr>
              <a:t>Admin Override</a:t>
            </a:r>
            <a:endParaRPr lang="en-US" dirty="0"/>
          </a:p>
        </p:txBody>
      </p:sp>
    </p:spTree>
    <p:extLst>
      <p:ext uri="{BB962C8B-B14F-4D97-AF65-F5344CB8AC3E}">
        <p14:creationId xmlns:p14="http://schemas.microsoft.com/office/powerpoint/2010/main" val="16883114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21E3E0-7CBA-4A5A-A70D-4EB6498DED31}"/>
              </a:ext>
            </a:extLst>
          </p:cNvPr>
          <p:cNvSpPr>
            <a:spLocks noGrp="1"/>
          </p:cNvSpPr>
          <p:nvPr>
            <p:ph type="title"/>
          </p:nvPr>
        </p:nvSpPr>
        <p:spPr/>
        <p:txBody>
          <a:bodyPr>
            <a:normAutofit/>
          </a:bodyPr>
          <a:lstStyle/>
          <a:p>
            <a:r>
              <a:rPr lang="en-US" dirty="0"/>
              <a:t>When simple (CRUD) isn’t enough</a:t>
            </a:r>
          </a:p>
        </p:txBody>
      </p:sp>
      <p:sp>
        <p:nvSpPr>
          <p:cNvPr id="3" name="Content Placeholder 2">
            <a:extLst>
              <a:ext uri="{FF2B5EF4-FFF2-40B4-BE49-F238E27FC236}">
                <a16:creationId xmlns:a16="http://schemas.microsoft.com/office/drawing/2014/main" id="{7D39CD64-2F57-4E00-B4F7-3086BA4ADF5B}"/>
              </a:ext>
            </a:extLst>
          </p:cNvPr>
          <p:cNvSpPr>
            <a:spLocks noGrp="1"/>
          </p:cNvSpPr>
          <p:nvPr>
            <p:ph idx="1"/>
          </p:nvPr>
        </p:nvSpPr>
        <p:spPr/>
        <p:txBody>
          <a:bodyPr/>
          <a:lstStyle/>
          <a:p>
            <a:r>
              <a:rPr lang="en-US" dirty="0"/>
              <a:t>The more critical the data, or the more complex the update operation, the more likely we need a stored proc</a:t>
            </a:r>
          </a:p>
          <a:p>
            <a:r>
              <a:rPr lang="en-US" dirty="0"/>
              <a:t>View for browsing</a:t>
            </a:r>
          </a:p>
          <a:p>
            <a:r>
              <a:rPr lang="en-US" dirty="0"/>
              <a:t>Temp table for single record view</a:t>
            </a:r>
          </a:p>
          <a:p>
            <a:r>
              <a:rPr lang="en-US" dirty="0"/>
              <a:t>Stored proc for updating</a:t>
            </a:r>
          </a:p>
          <a:p>
            <a:r>
              <a:rPr lang="en-US" dirty="0" err="1"/>
              <a:t>Requery</a:t>
            </a:r>
            <a:r>
              <a:rPr lang="en-US" dirty="0"/>
              <a:t> with position return when done</a:t>
            </a:r>
          </a:p>
        </p:txBody>
      </p:sp>
      <p:sp>
        <p:nvSpPr>
          <p:cNvPr id="4" name="TextBox 3">
            <a:extLst>
              <a:ext uri="{FF2B5EF4-FFF2-40B4-BE49-F238E27FC236}">
                <a16:creationId xmlns:a16="http://schemas.microsoft.com/office/drawing/2014/main" id="{B0C7C153-0985-448F-B7A2-3876996141B4}"/>
              </a:ext>
            </a:extLst>
          </p:cNvPr>
          <p:cNvSpPr txBox="1"/>
          <p:nvPr/>
        </p:nvSpPr>
        <p:spPr>
          <a:xfrm>
            <a:off x="4877167" y="4513358"/>
            <a:ext cx="1664237" cy="769441"/>
          </a:xfrm>
          <a:prstGeom prst="rect">
            <a:avLst/>
          </a:prstGeom>
          <a:noFill/>
        </p:spPr>
        <p:txBody>
          <a:bodyPr wrap="none" rtlCol="0">
            <a:spAutoFit/>
          </a:bodyPr>
          <a:lstStyle/>
          <a:p>
            <a:pPr algn="ctr"/>
            <a:r>
              <a:rPr lang="en-US" sz="4400" dirty="0">
                <a:hlinkClick r:id="rId3" action="ppaction://hlinkfile"/>
              </a:rPr>
              <a:t>DEMO</a:t>
            </a:r>
            <a:endParaRPr lang="en-US" sz="4400" dirty="0"/>
          </a:p>
        </p:txBody>
      </p:sp>
    </p:spTree>
    <p:extLst>
      <p:ext uri="{BB962C8B-B14F-4D97-AF65-F5344CB8AC3E}">
        <p14:creationId xmlns:p14="http://schemas.microsoft.com/office/powerpoint/2010/main" val="37319426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B9FC4E-40ED-444F-AFF8-3A40D38E6185}"/>
              </a:ext>
            </a:extLst>
          </p:cNvPr>
          <p:cNvSpPr>
            <a:spLocks noGrp="1"/>
          </p:cNvSpPr>
          <p:nvPr>
            <p:ph type="title"/>
          </p:nvPr>
        </p:nvSpPr>
        <p:spPr/>
        <p:txBody>
          <a:bodyPr/>
          <a:lstStyle/>
          <a:p>
            <a:r>
              <a:rPr lang="en-US" dirty="0"/>
              <a:t>New Development	</a:t>
            </a:r>
          </a:p>
        </p:txBody>
      </p:sp>
      <p:sp>
        <p:nvSpPr>
          <p:cNvPr id="3" name="Content Placeholder 2">
            <a:extLst>
              <a:ext uri="{FF2B5EF4-FFF2-40B4-BE49-F238E27FC236}">
                <a16:creationId xmlns:a16="http://schemas.microsoft.com/office/drawing/2014/main" id="{8A8FB27D-8C66-4353-948C-C78478690F8F}"/>
              </a:ext>
            </a:extLst>
          </p:cNvPr>
          <p:cNvSpPr>
            <a:spLocks noGrp="1"/>
          </p:cNvSpPr>
          <p:nvPr>
            <p:ph idx="1"/>
          </p:nvPr>
        </p:nvSpPr>
        <p:spPr/>
        <p:txBody>
          <a:bodyPr/>
          <a:lstStyle/>
          <a:p>
            <a:r>
              <a:rPr lang="en-US" dirty="0"/>
              <a:t>We usually ask IT to have:</a:t>
            </a:r>
          </a:p>
          <a:p>
            <a:pPr lvl="1"/>
            <a:r>
              <a:rPr lang="en-US" dirty="0"/>
              <a:t>A new database created on their server</a:t>
            </a:r>
          </a:p>
          <a:p>
            <a:pPr lvl="1"/>
            <a:r>
              <a:rPr lang="en-US" dirty="0"/>
              <a:t>A user with </a:t>
            </a:r>
            <a:r>
              <a:rPr lang="en-US" dirty="0" err="1"/>
              <a:t>db_owner</a:t>
            </a:r>
            <a:r>
              <a:rPr lang="en-US" dirty="0"/>
              <a:t> membership to the database</a:t>
            </a:r>
          </a:p>
          <a:p>
            <a:pPr lvl="1"/>
            <a:r>
              <a:rPr lang="en-US" dirty="0"/>
              <a:t>A test-user with regular access to the database</a:t>
            </a:r>
          </a:p>
          <a:p>
            <a:r>
              <a:rPr lang="en-US" dirty="0"/>
              <a:t>Development is done either on our own server, and then ported, or done via VPN (usually if there are integration requirements, or GDPR restrictions)</a:t>
            </a:r>
          </a:p>
        </p:txBody>
      </p:sp>
    </p:spTree>
    <p:extLst>
      <p:ext uri="{BB962C8B-B14F-4D97-AF65-F5344CB8AC3E}">
        <p14:creationId xmlns:p14="http://schemas.microsoft.com/office/powerpoint/2010/main" val="22585793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809DEC-8CDE-40C2-93DA-4B98D7DFCB21}"/>
              </a:ext>
            </a:extLst>
          </p:cNvPr>
          <p:cNvSpPr>
            <a:spLocks noGrp="1"/>
          </p:cNvSpPr>
          <p:nvPr>
            <p:ph type="title"/>
          </p:nvPr>
        </p:nvSpPr>
        <p:spPr>
          <a:xfrm>
            <a:off x="838200" y="403225"/>
            <a:ext cx="10515600" cy="1325563"/>
          </a:xfrm>
        </p:spPr>
        <p:txBody>
          <a:bodyPr/>
          <a:lstStyle/>
          <a:p>
            <a:r>
              <a:rPr lang="en-US" dirty="0"/>
              <a:t>Before we get started</a:t>
            </a:r>
          </a:p>
        </p:txBody>
      </p:sp>
      <p:sp>
        <p:nvSpPr>
          <p:cNvPr id="3" name="Content Placeholder 2">
            <a:extLst>
              <a:ext uri="{FF2B5EF4-FFF2-40B4-BE49-F238E27FC236}">
                <a16:creationId xmlns:a16="http://schemas.microsoft.com/office/drawing/2014/main" id="{C57FD01D-5A34-40C3-922D-121ED704B248}"/>
              </a:ext>
            </a:extLst>
          </p:cNvPr>
          <p:cNvSpPr>
            <a:spLocks noGrp="1"/>
          </p:cNvSpPr>
          <p:nvPr>
            <p:ph idx="1"/>
          </p:nvPr>
        </p:nvSpPr>
        <p:spPr/>
        <p:txBody>
          <a:bodyPr>
            <a:normAutofit/>
          </a:bodyPr>
          <a:lstStyle/>
          <a:p>
            <a:endParaRPr lang="en-US" dirty="0"/>
          </a:p>
          <a:p>
            <a:endParaRPr lang="en-US" dirty="0"/>
          </a:p>
          <a:p>
            <a:r>
              <a:rPr lang="en-US" dirty="0"/>
              <a:t>How many of you use SQL server every day?</a:t>
            </a:r>
          </a:p>
          <a:p>
            <a:pPr lvl="1"/>
            <a:endParaRPr lang="en-US" dirty="0"/>
          </a:p>
        </p:txBody>
      </p:sp>
    </p:spTree>
    <p:extLst>
      <p:ext uri="{BB962C8B-B14F-4D97-AF65-F5344CB8AC3E}">
        <p14:creationId xmlns:p14="http://schemas.microsoft.com/office/powerpoint/2010/main" val="1359823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F14CB0-63CA-4BE4-A4EC-2912CEE4E63D}"/>
              </a:ext>
            </a:extLst>
          </p:cNvPr>
          <p:cNvSpPr>
            <a:spLocks noGrp="1"/>
          </p:cNvSpPr>
          <p:nvPr>
            <p:ph type="title"/>
          </p:nvPr>
        </p:nvSpPr>
        <p:spPr/>
        <p:txBody>
          <a:bodyPr/>
          <a:lstStyle/>
          <a:p>
            <a:r>
              <a:rPr lang="en-US" dirty="0"/>
              <a:t>Thank you for listening</a:t>
            </a:r>
          </a:p>
        </p:txBody>
      </p:sp>
      <p:sp>
        <p:nvSpPr>
          <p:cNvPr id="3" name="Content Placeholder 2">
            <a:extLst>
              <a:ext uri="{FF2B5EF4-FFF2-40B4-BE49-F238E27FC236}">
                <a16:creationId xmlns:a16="http://schemas.microsoft.com/office/drawing/2014/main" id="{0A1AD47B-AF7A-4C11-ABD0-A087CD6AC175}"/>
              </a:ext>
            </a:extLst>
          </p:cNvPr>
          <p:cNvSpPr>
            <a:spLocks noGrp="1"/>
          </p:cNvSpPr>
          <p:nvPr>
            <p:ph idx="1"/>
          </p:nvPr>
        </p:nvSpPr>
        <p:spPr/>
        <p:txBody>
          <a:bodyPr/>
          <a:lstStyle/>
          <a:p>
            <a:r>
              <a:rPr lang="en-US" dirty="0" err="1"/>
              <a:t>Followup</a:t>
            </a:r>
            <a:r>
              <a:rPr lang="en-US" dirty="0"/>
              <a:t> questions:</a:t>
            </a:r>
          </a:p>
        </p:txBody>
      </p:sp>
      <p:sp>
        <p:nvSpPr>
          <p:cNvPr id="4" name="TextBox 3">
            <a:extLst>
              <a:ext uri="{FF2B5EF4-FFF2-40B4-BE49-F238E27FC236}">
                <a16:creationId xmlns:a16="http://schemas.microsoft.com/office/drawing/2014/main" id="{E127954C-42B1-4606-8BD5-E4B658C70235}"/>
              </a:ext>
            </a:extLst>
          </p:cNvPr>
          <p:cNvSpPr txBox="1"/>
          <p:nvPr/>
        </p:nvSpPr>
        <p:spPr>
          <a:xfrm>
            <a:off x="4519862" y="3332746"/>
            <a:ext cx="3661611" cy="477054"/>
          </a:xfrm>
          <a:prstGeom prst="rect">
            <a:avLst/>
          </a:prstGeom>
          <a:solidFill>
            <a:schemeClr val="accent6">
              <a:lumMod val="20000"/>
              <a:lumOff val="80000"/>
            </a:schemeClr>
          </a:solidFill>
          <a:ln>
            <a:solidFill>
              <a:schemeClr val="accent1">
                <a:lumMod val="40000"/>
                <a:lumOff val="60000"/>
              </a:schemeClr>
            </a:solidFill>
          </a:ln>
        </p:spPr>
        <p:style>
          <a:lnRef idx="2">
            <a:schemeClr val="accent5"/>
          </a:lnRef>
          <a:fillRef idx="1">
            <a:schemeClr val="lt1"/>
          </a:fillRef>
          <a:effectRef idx="0">
            <a:schemeClr val="accent5"/>
          </a:effectRef>
          <a:fontRef idx="minor">
            <a:schemeClr val="dk1"/>
          </a:fontRef>
        </p:style>
        <p:txBody>
          <a:bodyPr wrap="square" rtlCol="0">
            <a:spAutoFit/>
          </a:bodyPr>
          <a:lstStyle/>
          <a:p>
            <a:pPr algn="ctr"/>
            <a:r>
              <a:rPr lang="en-US" sz="2500" dirty="0"/>
              <a:t>aec@exacto.dk</a:t>
            </a:r>
          </a:p>
        </p:txBody>
      </p:sp>
    </p:spTree>
    <p:extLst>
      <p:ext uri="{BB962C8B-B14F-4D97-AF65-F5344CB8AC3E}">
        <p14:creationId xmlns:p14="http://schemas.microsoft.com/office/powerpoint/2010/main" val="14330536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BEAF31-4CBD-4C8C-8664-3F4BB8C15D50}"/>
              </a:ext>
            </a:extLst>
          </p:cNvPr>
          <p:cNvSpPr>
            <a:spLocks noGrp="1"/>
          </p:cNvSpPr>
          <p:nvPr>
            <p:ph type="title"/>
          </p:nvPr>
        </p:nvSpPr>
        <p:spPr/>
        <p:txBody>
          <a:bodyPr>
            <a:normAutofit/>
          </a:bodyPr>
          <a:lstStyle/>
          <a:p>
            <a:r>
              <a:rPr lang="en-US" dirty="0"/>
              <a:t>Security can be complex</a:t>
            </a:r>
          </a:p>
        </p:txBody>
      </p:sp>
      <p:pic>
        <p:nvPicPr>
          <p:cNvPr id="5" name="Content Placeholder 4">
            <a:extLst>
              <a:ext uri="{FF2B5EF4-FFF2-40B4-BE49-F238E27FC236}">
                <a16:creationId xmlns:a16="http://schemas.microsoft.com/office/drawing/2014/main" id="{74DEBB99-0C32-41A4-8F3A-3D378F87CC58}"/>
              </a:ext>
            </a:extLst>
          </p:cNvPr>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1231812" y="2229127"/>
            <a:ext cx="4835128" cy="3418922"/>
          </a:xfrm>
        </p:spPr>
      </p:pic>
      <p:pic>
        <p:nvPicPr>
          <p:cNvPr id="7" name="Picture 6">
            <a:extLst>
              <a:ext uri="{FF2B5EF4-FFF2-40B4-BE49-F238E27FC236}">
                <a16:creationId xmlns:a16="http://schemas.microsoft.com/office/drawing/2014/main" id="{2A96F8A7-B0CA-4FDF-A80C-E886892E0608}"/>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146662" y="2229126"/>
            <a:ext cx="4997999" cy="3418921"/>
          </a:xfrm>
          <a:prstGeom prst="rect">
            <a:avLst/>
          </a:prstGeom>
        </p:spPr>
      </p:pic>
    </p:spTree>
    <p:extLst>
      <p:ext uri="{BB962C8B-B14F-4D97-AF65-F5344CB8AC3E}">
        <p14:creationId xmlns:p14="http://schemas.microsoft.com/office/powerpoint/2010/main" val="16426062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711333-E733-44AE-9A37-8B5A9AFC1DA4}"/>
              </a:ext>
            </a:extLst>
          </p:cNvPr>
          <p:cNvSpPr>
            <a:spLocks noGrp="1"/>
          </p:cNvSpPr>
          <p:nvPr>
            <p:ph type="title"/>
          </p:nvPr>
        </p:nvSpPr>
        <p:spPr/>
        <p:txBody>
          <a:bodyPr/>
          <a:lstStyle/>
          <a:p>
            <a:r>
              <a:rPr lang="da-DK" dirty="0"/>
              <a:t>Background  - Anders Ebro</a:t>
            </a:r>
          </a:p>
        </p:txBody>
      </p:sp>
      <p:sp>
        <p:nvSpPr>
          <p:cNvPr id="3" name="Content Placeholder 2">
            <a:extLst>
              <a:ext uri="{FF2B5EF4-FFF2-40B4-BE49-F238E27FC236}">
                <a16:creationId xmlns:a16="http://schemas.microsoft.com/office/drawing/2014/main" id="{D00C85F0-7840-42E8-BF85-7A4127E0A86D}"/>
              </a:ext>
            </a:extLst>
          </p:cNvPr>
          <p:cNvSpPr>
            <a:spLocks noGrp="1"/>
          </p:cNvSpPr>
          <p:nvPr>
            <p:ph idx="1"/>
          </p:nvPr>
        </p:nvSpPr>
        <p:spPr/>
        <p:txBody>
          <a:bodyPr>
            <a:normAutofit fontScale="92500" lnSpcReduction="20000"/>
          </a:bodyPr>
          <a:lstStyle/>
          <a:p>
            <a:r>
              <a:rPr lang="da-DK" dirty="0"/>
              <a:t>Principal </a:t>
            </a:r>
            <a:r>
              <a:rPr lang="da-DK" dirty="0" err="1"/>
              <a:t>consultant</a:t>
            </a:r>
            <a:r>
              <a:rPr lang="da-DK" dirty="0"/>
              <a:t> with Exacto A/S for 3 </a:t>
            </a:r>
            <a:r>
              <a:rPr lang="da-DK" dirty="0" err="1"/>
              <a:t>years</a:t>
            </a:r>
            <a:endParaRPr lang="da-DK" dirty="0"/>
          </a:p>
          <a:p>
            <a:pPr lvl="1"/>
            <a:r>
              <a:rPr lang="da-DK" dirty="0" err="1"/>
              <a:t>Based</a:t>
            </a:r>
            <a:r>
              <a:rPr lang="da-DK" dirty="0"/>
              <a:t> out of Denmark, with 18 </a:t>
            </a:r>
            <a:r>
              <a:rPr lang="da-DK" dirty="0" err="1"/>
              <a:t>employees</a:t>
            </a:r>
            <a:r>
              <a:rPr lang="da-DK" dirty="0"/>
              <a:t>, </a:t>
            </a:r>
            <a:r>
              <a:rPr lang="da-DK" dirty="0" err="1"/>
              <a:t>recently</a:t>
            </a:r>
            <a:r>
              <a:rPr lang="da-DK" dirty="0"/>
              <a:t> </a:t>
            </a:r>
            <a:r>
              <a:rPr lang="da-DK" dirty="0" err="1"/>
              <a:t>opened</a:t>
            </a:r>
            <a:r>
              <a:rPr lang="da-DK" dirty="0"/>
              <a:t> </a:t>
            </a:r>
            <a:r>
              <a:rPr lang="da-DK" dirty="0" err="1"/>
              <a:t>two</a:t>
            </a:r>
            <a:r>
              <a:rPr lang="da-DK" dirty="0"/>
              <a:t> branches in Germany</a:t>
            </a:r>
          </a:p>
          <a:p>
            <a:pPr lvl="1"/>
            <a:r>
              <a:rPr lang="da-DK" dirty="0"/>
              <a:t>Full time Access/SQL server developer for 11 </a:t>
            </a:r>
            <a:r>
              <a:rPr lang="da-DK" dirty="0" err="1"/>
              <a:t>years</a:t>
            </a:r>
            <a:r>
              <a:rPr lang="da-DK" dirty="0"/>
              <a:t>, 7 of </a:t>
            </a:r>
            <a:r>
              <a:rPr lang="da-DK" dirty="0" err="1"/>
              <a:t>those</a:t>
            </a:r>
            <a:r>
              <a:rPr lang="da-DK" dirty="0"/>
              <a:t> </a:t>
            </a:r>
            <a:r>
              <a:rPr lang="da-DK" dirty="0" err="1"/>
              <a:t>using</a:t>
            </a:r>
            <a:r>
              <a:rPr lang="da-DK" dirty="0"/>
              <a:t> SQL server</a:t>
            </a:r>
          </a:p>
          <a:p>
            <a:pPr lvl="1"/>
            <a:r>
              <a:rPr lang="da-DK" dirty="0"/>
              <a:t>Last </a:t>
            </a:r>
            <a:r>
              <a:rPr lang="da-DK" dirty="0" err="1"/>
              <a:t>few</a:t>
            </a:r>
            <a:r>
              <a:rPr lang="da-DK" dirty="0"/>
              <a:t> </a:t>
            </a:r>
            <a:r>
              <a:rPr lang="da-DK" dirty="0" err="1"/>
              <a:t>years</a:t>
            </a:r>
            <a:r>
              <a:rPr lang="da-DK" dirty="0"/>
              <a:t> </a:t>
            </a:r>
            <a:r>
              <a:rPr lang="da-DK" dirty="0" err="1"/>
              <a:t>expanded</a:t>
            </a:r>
            <a:r>
              <a:rPr lang="da-DK" dirty="0"/>
              <a:t> with Excel/SQL interfaces</a:t>
            </a:r>
          </a:p>
          <a:p>
            <a:pPr lvl="1"/>
            <a:endParaRPr lang="da-DK" dirty="0"/>
          </a:p>
          <a:p>
            <a:r>
              <a:rPr lang="da-DK" dirty="0"/>
              <a:t>Access/Excel/SQL </a:t>
            </a:r>
            <a:r>
              <a:rPr lang="da-DK" dirty="0" err="1"/>
              <a:t>based</a:t>
            </a:r>
            <a:r>
              <a:rPr lang="da-DK" dirty="0"/>
              <a:t> </a:t>
            </a:r>
            <a:r>
              <a:rPr lang="da-DK" dirty="0" err="1"/>
              <a:t>Incentives</a:t>
            </a:r>
            <a:r>
              <a:rPr lang="da-DK" dirty="0"/>
              <a:t> tool to handle performance </a:t>
            </a:r>
            <a:r>
              <a:rPr lang="da-DK" dirty="0" err="1"/>
              <a:t>review</a:t>
            </a:r>
            <a:r>
              <a:rPr lang="da-DK" dirty="0"/>
              <a:t> (and bonus </a:t>
            </a:r>
            <a:r>
              <a:rPr lang="da-DK" dirty="0" err="1"/>
              <a:t>payout</a:t>
            </a:r>
            <a:r>
              <a:rPr lang="da-DK" dirty="0"/>
              <a:t>) at a </a:t>
            </a:r>
            <a:r>
              <a:rPr lang="da-DK" dirty="0" err="1"/>
              <a:t>financial</a:t>
            </a:r>
            <a:r>
              <a:rPr lang="da-DK" dirty="0"/>
              <a:t> institution</a:t>
            </a:r>
          </a:p>
          <a:p>
            <a:pPr lvl="2"/>
            <a:r>
              <a:rPr lang="da-DK" dirty="0"/>
              <a:t>25.000 </a:t>
            </a:r>
            <a:r>
              <a:rPr lang="da-DK" dirty="0" err="1"/>
              <a:t>employees</a:t>
            </a:r>
            <a:endParaRPr lang="da-DK" dirty="0"/>
          </a:p>
          <a:p>
            <a:pPr lvl="2"/>
            <a:r>
              <a:rPr lang="da-DK" dirty="0"/>
              <a:t>800 users (Managers)</a:t>
            </a:r>
          </a:p>
          <a:p>
            <a:pPr lvl="2"/>
            <a:r>
              <a:rPr lang="da-DK" dirty="0"/>
              <a:t>100 </a:t>
            </a:r>
            <a:r>
              <a:rPr lang="da-DK" dirty="0" err="1"/>
              <a:t>local</a:t>
            </a:r>
            <a:r>
              <a:rPr lang="da-DK" dirty="0"/>
              <a:t> </a:t>
            </a:r>
            <a:r>
              <a:rPr lang="da-DK" dirty="0" err="1"/>
              <a:t>admin</a:t>
            </a:r>
            <a:r>
              <a:rPr lang="da-DK" dirty="0"/>
              <a:t> (Local HR)</a:t>
            </a:r>
          </a:p>
          <a:p>
            <a:pPr lvl="2"/>
            <a:r>
              <a:rPr lang="da-DK" dirty="0"/>
              <a:t>15 super </a:t>
            </a:r>
            <a:r>
              <a:rPr lang="da-DK" dirty="0" err="1"/>
              <a:t>admin</a:t>
            </a:r>
            <a:r>
              <a:rPr lang="da-DK" dirty="0"/>
              <a:t> (</a:t>
            </a:r>
            <a:r>
              <a:rPr lang="da-DK" dirty="0" err="1"/>
              <a:t>Rewards</a:t>
            </a:r>
            <a:r>
              <a:rPr lang="da-DK" dirty="0"/>
              <a:t> Team and Group HR)</a:t>
            </a:r>
          </a:p>
          <a:p>
            <a:pPr lvl="2"/>
            <a:r>
              <a:rPr lang="da-DK" dirty="0"/>
              <a:t>XXX million € </a:t>
            </a:r>
            <a:r>
              <a:rPr lang="da-DK" dirty="0" err="1"/>
              <a:t>worth</a:t>
            </a:r>
            <a:r>
              <a:rPr lang="da-DK" dirty="0"/>
              <a:t> of bonus </a:t>
            </a:r>
            <a:r>
              <a:rPr lang="da-DK" dirty="0" err="1"/>
              <a:t>assigned</a:t>
            </a:r>
            <a:endParaRPr lang="da-DK" dirty="0"/>
          </a:p>
          <a:p>
            <a:pPr lvl="2"/>
            <a:r>
              <a:rPr lang="da-DK" dirty="0"/>
              <a:t>Sensitive data (</a:t>
            </a:r>
            <a:r>
              <a:rPr lang="da-DK" dirty="0" err="1"/>
              <a:t>salary</a:t>
            </a:r>
            <a:r>
              <a:rPr lang="da-DK" dirty="0"/>
              <a:t>)</a:t>
            </a:r>
          </a:p>
        </p:txBody>
      </p:sp>
    </p:spTree>
    <p:extLst>
      <p:ext uri="{BB962C8B-B14F-4D97-AF65-F5344CB8AC3E}">
        <p14:creationId xmlns:p14="http://schemas.microsoft.com/office/powerpoint/2010/main" val="17996903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
                                            <p:txEl>
                                              <p:pRg st="8" end="8"/>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
                                            <p:txEl>
                                              <p:pRg st="9" end="9"/>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3">
                                            <p:txEl>
                                              <p:pRg st="10" end="10"/>
                                            </p:tx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28E51E-4DB5-4B34-B626-4383C7ECE386}"/>
              </a:ext>
            </a:extLst>
          </p:cNvPr>
          <p:cNvSpPr>
            <a:spLocks noGrp="1"/>
          </p:cNvSpPr>
          <p:nvPr>
            <p:ph type="title"/>
          </p:nvPr>
        </p:nvSpPr>
        <p:spPr/>
        <p:txBody>
          <a:bodyPr/>
          <a:lstStyle/>
          <a:p>
            <a:r>
              <a:rPr lang="en-US" dirty="0"/>
              <a:t>Security covers many aspects</a:t>
            </a:r>
          </a:p>
        </p:txBody>
      </p:sp>
      <p:sp>
        <p:nvSpPr>
          <p:cNvPr id="3" name="Content Placeholder 2">
            <a:extLst>
              <a:ext uri="{FF2B5EF4-FFF2-40B4-BE49-F238E27FC236}">
                <a16:creationId xmlns:a16="http://schemas.microsoft.com/office/drawing/2014/main" id="{826BBDB3-4F5A-4E25-B9CD-3D80DBD09DF2}"/>
              </a:ext>
            </a:extLst>
          </p:cNvPr>
          <p:cNvSpPr>
            <a:spLocks noGrp="1"/>
          </p:cNvSpPr>
          <p:nvPr>
            <p:ph idx="1"/>
          </p:nvPr>
        </p:nvSpPr>
        <p:spPr/>
        <p:txBody>
          <a:bodyPr>
            <a:normAutofit/>
          </a:bodyPr>
          <a:lstStyle/>
          <a:p>
            <a:pPr marL="457200" lvl="1" indent="0">
              <a:buNone/>
            </a:pPr>
            <a:endParaRPr lang="en-US" dirty="0"/>
          </a:p>
          <a:p>
            <a:pPr lvl="1"/>
            <a:r>
              <a:rPr lang="en-US" dirty="0"/>
              <a:t>Ensure that access to our sensitive data is limited</a:t>
            </a:r>
          </a:p>
          <a:p>
            <a:pPr lvl="1"/>
            <a:endParaRPr lang="en-US" dirty="0"/>
          </a:p>
          <a:p>
            <a:pPr lvl="1"/>
            <a:r>
              <a:rPr lang="en-US" dirty="0"/>
              <a:t>Ensure that users can only update data according to their role </a:t>
            </a:r>
            <a:br>
              <a:rPr lang="en-US" dirty="0"/>
            </a:br>
            <a:r>
              <a:rPr lang="en-US" dirty="0"/>
              <a:t>(user / manager / admin)</a:t>
            </a:r>
          </a:p>
          <a:p>
            <a:pPr lvl="1"/>
            <a:endParaRPr lang="en-US" dirty="0"/>
          </a:p>
          <a:p>
            <a:pPr lvl="1"/>
            <a:r>
              <a:rPr lang="en-US" dirty="0"/>
              <a:t>Limit what can happen in case of an account being hacked </a:t>
            </a:r>
          </a:p>
          <a:p>
            <a:pPr lvl="2"/>
            <a:r>
              <a:rPr lang="en-US" dirty="0"/>
              <a:t>(don’t give every users more rights than they need to do their job)</a:t>
            </a:r>
          </a:p>
          <a:p>
            <a:pPr lvl="1"/>
            <a:endParaRPr lang="en-US" dirty="0"/>
          </a:p>
        </p:txBody>
      </p:sp>
    </p:spTree>
    <p:extLst>
      <p:ext uri="{BB962C8B-B14F-4D97-AF65-F5344CB8AC3E}">
        <p14:creationId xmlns:p14="http://schemas.microsoft.com/office/powerpoint/2010/main" val="34202605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3" end="3"/>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5" end="5"/>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1C013C-6ACE-4AF1-8446-ED7CA27F0D60}"/>
              </a:ext>
            </a:extLst>
          </p:cNvPr>
          <p:cNvSpPr>
            <a:spLocks noGrp="1"/>
          </p:cNvSpPr>
          <p:nvPr>
            <p:ph type="title"/>
          </p:nvPr>
        </p:nvSpPr>
        <p:spPr>
          <a:xfrm>
            <a:off x="838200" y="365125"/>
            <a:ext cx="10515600" cy="1800559"/>
          </a:xfrm>
        </p:spPr>
        <p:txBody>
          <a:bodyPr>
            <a:normAutofit fontScale="90000"/>
          </a:bodyPr>
          <a:lstStyle/>
          <a:p>
            <a:r>
              <a:rPr lang="en-US" dirty="0"/>
              <a:t>Application Security </a:t>
            </a:r>
            <a:br>
              <a:rPr lang="en-US" dirty="0"/>
            </a:br>
            <a:r>
              <a:rPr lang="en-US" dirty="0"/>
              <a:t>				versus </a:t>
            </a:r>
            <a:br>
              <a:rPr lang="en-US" dirty="0"/>
            </a:br>
            <a:r>
              <a:rPr lang="en-US" dirty="0"/>
              <a:t>					SQL server security</a:t>
            </a:r>
          </a:p>
        </p:txBody>
      </p:sp>
      <p:sp>
        <p:nvSpPr>
          <p:cNvPr id="3" name="Content Placeholder 2">
            <a:extLst>
              <a:ext uri="{FF2B5EF4-FFF2-40B4-BE49-F238E27FC236}">
                <a16:creationId xmlns:a16="http://schemas.microsoft.com/office/drawing/2014/main" id="{BCD1EE0D-5EB5-4341-9567-C6C7E3B32A8C}"/>
              </a:ext>
            </a:extLst>
          </p:cNvPr>
          <p:cNvSpPr>
            <a:spLocks noGrp="1"/>
          </p:cNvSpPr>
          <p:nvPr>
            <p:ph idx="1"/>
          </p:nvPr>
        </p:nvSpPr>
        <p:spPr>
          <a:xfrm>
            <a:off x="838200" y="2502567"/>
            <a:ext cx="10515600" cy="3674395"/>
          </a:xfrm>
        </p:spPr>
        <p:txBody>
          <a:bodyPr/>
          <a:lstStyle/>
          <a:p>
            <a:r>
              <a:rPr lang="en-US" dirty="0">
                <a:hlinkClick r:id="rId3" action="ppaction://hlinkfile"/>
              </a:rPr>
              <a:t>DEMO!</a:t>
            </a:r>
            <a:endParaRPr lang="en-US" dirty="0"/>
          </a:p>
          <a:p>
            <a:r>
              <a:rPr lang="en-US" dirty="0"/>
              <a:t>What makes Access different?</a:t>
            </a:r>
          </a:p>
          <a:p>
            <a:pPr lvl="1"/>
            <a:r>
              <a:rPr lang="en-US" dirty="0"/>
              <a:t>Direct user access</a:t>
            </a:r>
          </a:p>
          <a:p>
            <a:r>
              <a:rPr lang="en-US" dirty="0"/>
              <a:t>This is not just remote controlling Access. A user might open up SQL server management studio and do the same</a:t>
            </a:r>
          </a:p>
        </p:txBody>
      </p:sp>
    </p:spTree>
    <p:extLst>
      <p:ext uri="{BB962C8B-B14F-4D97-AF65-F5344CB8AC3E}">
        <p14:creationId xmlns:p14="http://schemas.microsoft.com/office/powerpoint/2010/main" val="38897923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C40B52-A350-4EDD-834D-A0BAA75A2EDC}"/>
              </a:ext>
            </a:extLst>
          </p:cNvPr>
          <p:cNvSpPr>
            <a:spLocks noGrp="1"/>
          </p:cNvSpPr>
          <p:nvPr>
            <p:ph type="title"/>
          </p:nvPr>
        </p:nvSpPr>
        <p:spPr/>
        <p:txBody>
          <a:bodyPr/>
          <a:lstStyle/>
          <a:p>
            <a:r>
              <a:rPr lang="en-US" dirty="0"/>
              <a:t>Security Components</a:t>
            </a:r>
          </a:p>
        </p:txBody>
      </p:sp>
      <p:sp>
        <p:nvSpPr>
          <p:cNvPr id="3" name="Content Placeholder 2">
            <a:extLst>
              <a:ext uri="{FF2B5EF4-FFF2-40B4-BE49-F238E27FC236}">
                <a16:creationId xmlns:a16="http://schemas.microsoft.com/office/drawing/2014/main" id="{22E1A1DA-7C8A-4F2F-AE47-8BE4BF6F936E}"/>
              </a:ext>
            </a:extLst>
          </p:cNvPr>
          <p:cNvSpPr>
            <a:spLocks noGrp="1"/>
          </p:cNvSpPr>
          <p:nvPr>
            <p:ph idx="1"/>
          </p:nvPr>
        </p:nvSpPr>
        <p:spPr/>
        <p:txBody>
          <a:bodyPr>
            <a:normAutofit/>
          </a:bodyPr>
          <a:lstStyle/>
          <a:p>
            <a:r>
              <a:rPr lang="en-US" dirty="0"/>
              <a:t>At the SERVER level, we must define a LOGIN</a:t>
            </a:r>
          </a:p>
          <a:p>
            <a:endParaRPr lang="en-US" dirty="0"/>
          </a:p>
          <a:p>
            <a:r>
              <a:rPr lang="en-US" dirty="0"/>
              <a:t>At the DATABASE level, we must define a USER account which is tied to a single login</a:t>
            </a:r>
          </a:p>
          <a:p>
            <a:endParaRPr lang="en-US" dirty="0"/>
          </a:p>
          <a:p>
            <a:r>
              <a:rPr lang="en-US" dirty="0"/>
              <a:t>We can then define permissions (SELECT, INSERT, UPDATE, DELETE, EXECUTE) or role membership for that user account</a:t>
            </a:r>
          </a:p>
          <a:p>
            <a:pPr marL="0" indent="0">
              <a:buNone/>
            </a:pPr>
            <a:endParaRPr lang="en-US" dirty="0"/>
          </a:p>
        </p:txBody>
      </p:sp>
    </p:spTree>
    <p:extLst>
      <p:ext uri="{BB962C8B-B14F-4D97-AF65-F5344CB8AC3E}">
        <p14:creationId xmlns:p14="http://schemas.microsoft.com/office/powerpoint/2010/main" val="754259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B42EB8-1617-484B-97A2-C064E4675B9B}"/>
              </a:ext>
            </a:extLst>
          </p:cNvPr>
          <p:cNvSpPr>
            <a:spLocks noGrp="1"/>
          </p:cNvSpPr>
          <p:nvPr>
            <p:ph type="title"/>
          </p:nvPr>
        </p:nvSpPr>
        <p:spPr>
          <a:xfrm>
            <a:off x="838200" y="365125"/>
            <a:ext cx="10515600" cy="1325563"/>
          </a:xfrm>
        </p:spPr>
        <p:txBody>
          <a:bodyPr/>
          <a:lstStyle/>
          <a:p>
            <a:r>
              <a:rPr lang="en-US" dirty="0"/>
              <a:t>Imagine we have lots of users</a:t>
            </a:r>
          </a:p>
        </p:txBody>
      </p:sp>
      <p:pic>
        <p:nvPicPr>
          <p:cNvPr id="5" name="Content Placeholder 4">
            <a:extLst>
              <a:ext uri="{FF2B5EF4-FFF2-40B4-BE49-F238E27FC236}">
                <a16:creationId xmlns:a16="http://schemas.microsoft.com/office/drawing/2014/main" id="{22D33D31-D98B-4CC7-BD57-AF232E02C553}"/>
              </a:ext>
            </a:extLst>
          </p:cNvPr>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4294060" y="1690688"/>
            <a:ext cx="3108560" cy="2863405"/>
          </a:xfrm>
        </p:spPr>
      </p:pic>
      <p:grpSp>
        <p:nvGrpSpPr>
          <p:cNvPr id="8" name="Group 7">
            <a:extLst>
              <a:ext uri="{FF2B5EF4-FFF2-40B4-BE49-F238E27FC236}">
                <a16:creationId xmlns:a16="http://schemas.microsoft.com/office/drawing/2014/main" id="{F844D04A-4051-478A-86DC-00D7747CCA20}"/>
              </a:ext>
            </a:extLst>
          </p:cNvPr>
          <p:cNvGrpSpPr/>
          <p:nvPr/>
        </p:nvGrpSpPr>
        <p:grpSpPr>
          <a:xfrm>
            <a:off x="1007936" y="1690688"/>
            <a:ext cx="2863405" cy="3366278"/>
            <a:chOff x="930783" y="1355598"/>
            <a:chExt cx="2863405" cy="3366278"/>
          </a:xfrm>
        </p:grpSpPr>
        <p:pic>
          <p:nvPicPr>
            <p:cNvPr id="1028" name="Picture 4" descr="Image result for minecraft avatar">
              <a:extLst>
                <a:ext uri="{FF2B5EF4-FFF2-40B4-BE49-F238E27FC236}">
                  <a16:creationId xmlns:a16="http://schemas.microsoft.com/office/drawing/2014/main" id="{21D065F1-9BB3-431C-A7B8-06C84785723D}"/>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30783" y="1355598"/>
              <a:ext cx="2863405" cy="2863405"/>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a:extLst>
                <a:ext uri="{FF2B5EF4-FFF2-40B4-BE49-F238E27FC236}">
                  <a16:creationId xmlns:a16="http://schemas.microsoft.com/office/drawing/2014/main" id="{FAE65E03-546C-479A-9B69-868D083AECFB}"/>
                </a:ext>
              </a:extLst>
            </p:cNvPr>
            <p:cNvSpPr txBox="1"/>
            <p:nvPr/>
          </p:nvSpPr>
          <p:spPr>
            <a:xfrm>
              <a:off x="1389888" y="4352544"/>
              <a:ext cx="1729641" cy="369332"/>
            </a:xfrm>
            <a:prstGeom prst="rect">
              <a:avLst/>
            </a:prstGeom>
            <a:noFill/>
          </p:spPr>
          <p:txBody>
            <a:bodyPr wrap="none" rtlCol="0">
              <a:spAutoFit/>
            </a:bodyPr>
            <a:lstStyle/>
            <a:p>
              <a:r>
                <a:rPr lang="en-US" dirty="0"/>
                <a:t>Billy Badger (BB)</a:t>
              </a:r>
            </a:p>
          </p:txBody>
        </p:sp>
      </p:grpSp>
      <p:sp>
        <p:nvSpPr>
          <p:cNvPr id="9" name="TextBox 8">
            <a:extLst>
              <a:ext uri="{FF2B5EF4-FFF2-40B4-BE49-F238E27FC236}">
                <a16:creationId xmlns:a16="http://schemas.microsoft.com/office/drawing/2014/main" id="{FFDE07D8-1BDD-4837-A866-4B9C69D54328}"/>
              </a:ext>
            </a:extLst>
          </p:cNvPr>
          <p:cNvSpPr txBox="1"/>
          <p:nvPr/>
        </p:nvSpPr>
        <p:spPr>
          <a:xfrm>
            <a:off x="4983519" y="4687634"/>
            <a:ext cx="1790875" cy="369332"/>
          </a:xfrm>
          <a:prstGeom prst="rect">
            <a:avLst/>
          </a:prstGeom>
          <a:noFill/>
        </p:spPr>
        <p:txBody>
          <a:bodyPr wrap="none" rtlCol="0">
            <a:spAutoFit/>
          </a:bodyPr>
          <a:lstStyle/>
          <a:p>
            <a:r>
              <a:rPr lang="en-US" dirty="0"/>
              <a:t>John Johnson (JJ)</a:t>
            </a:r>
          </a:p>
        </p:txBody>
      </p:sp>
      <p:sp>
        <p:nvSpPr>
          <p:cNvPr id="7" name="Rectangle 6">
            <a:extLst>
              <a:ext uri="{FF2B5EF4-FFF2-40B4-BE49-F238E27FC236}">
                <a16:creationId xmlns:a16="http://schemas.microsoft.com/office/drawing/2014/main" id="{2A926EB3-3C77-4B8D-B8AD-49BC32E9ACD8}"/>
              </a:ext>
            </a:extLst>
          </p:cNvPr>
          <p:cNvSpPr/>
          <p:nvPr/>
        </p:nvSpPr>
        <p:spPr>
          <a:xfrm>
            <a:off x="585216" y="1457325"/>
            <a:ext cx="11131296" cy="3968115"/>
          </a:xfrm>
          <a:prstGeom prst="rect">
            <a:avLst/>
          </a:prstGeom>
          <a:noFill/>
          <a:ln w="28575">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xtBox 11">
            <a:extLst>
              <a:ext uri="{FF2B5EF4-FFF2-40B4-BE49-F238E27FC236}">
                <a16:creationId xmlns:a16="http://schemas.microsoft.com/office/drawing/2014/main" id="{6DA091E5-AB9C-40C0-BBC2-E36886108723}"/>
              </a:ext>
            </a:extLst>
          </p:cNvPr>
          <p:cNvSpPr txBox="1"/>
          <p:nvPr/>
        </p:nvSpPr>
        <p:spPr>
          <a:xfrm>
            <a:off x="8037387" y="2584109"/>
            <a:ext cx="3171061" cy="1046440"/>
          </a:xfrm>
          <a:prstGeom prst="rect">
            <a:avLst/>
          </a:prstGeom>
          <a:noFill/>
        </p:spPr>
        <p:txBody>
          <a:bodyPr wrap="none" rtlCol="0">
            <a:spAutoFit/>
          </a:bodyPr>
          <a:lstStyle/>
          <a:p>
            <a:pPr algn="ctr"/>
            <a:r>
              <a:rPr lang="en-US" dirty="0"/>
              <a:t>Both are members of AD group:</a:t>
            </a:r>
          </a:p>
          <a:p>
            <a:pPr algn="ctr"/>
            <a:r>
              <a:rPr lang="en-US" sz="4400" dirty="0" err="1"/>
              <a:t>sales_people</a:t>
            </a:r>
            <a:endParaRPr lang="en-US" sz="4400" dirty="0"/>
          </a:p>
        </p:txBody>
      </p:sp>
      <p:sp>
        <p:nvSpPr>
          <p:cNvPr id="13" name="TextBox 12">
            <a:extLst>
              <a:ext uri="{FF2B5EF4-FFF2-40B4-BE49-F238E27FC236}">
                <a16:creationId xmlns:a16="http://schemas.microsoft.com/office/drawing/2014/main" id="{1B62BC77-88B5-4A28-AE88-A3B9054225C9}"/>
              </a:ext>
            </a:extLst>
          </p:cNvPr>
          <p:cNvSpPr txBox="1"/>
          <p:nvPr/>
        </p:nvSpPr>
        <p:spPr>
          <a:xfrm>
            <a:off x="8790799" y="3825860"/>
            <a:ext cx="1664237" cy="769441"/>
          </a:xfrm>
          <a:prstGeom prst="rect">
            <a:avLst/>
          </a:prstGeom>
          <a:noFill/>
        </p:spPr>
        <p:txBody>
          <a:bodyPr wrap="none" rtlCol="0">
            <a:spAutoFit/>
          </a:bodyPr>
          <a:lstStyle/>
          <a:p>
            <a:pPr algn="ctr"/>
            <a:r>
              <a:rPr lang="en-US" sz="4400" dirty="0">
                <a:hlinkClick r:id="rId5" action="ppaction://hlinkfile"/>
              </a:rPr>
              <a:t>DEMO</a:t>
            </a:r>
            <a:endParaRPr lang="en-US" sz="4400" dirty="0"/>
          </a:p>
        </p:txBody>
      </p:sp>
    </p:spTree>
    <p:extLst>
      <p:ext uri="{BB962C8B-B14F-4D97-AF65-F5344CB8AC3E}">
        <p14:creationId xmlns:p14="http://schemas.microsoft.com/office/powerpoint/2010/main" val="191194384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210859-27AF-4384-BC71-0F39328D1372}"/>
              </a:ext>
            </a:extLst>
          </p:cNvPr>
          <p:cNvSpPr>
            <a:spLocks noGrp="1"/>
          </p:cNvSpPr>
          <p:nvPr>
            <p:ph type="title"/>
          </p:nvPr>
        </p:nvSpPr>
        <p:spPr/>
        <p:txBody>
          <a:bodyPr/>
          <a:lstStyle/>
          <a:p>
            <a:r>
              <a:rPr lang="en-US" dirty="0"/>
              <a:t>Low Budget/low security solution	</a:t>
            </a:r>
          </a:p>
        </p:txBody>
      </p:sp>
      <p:sp>
        <p:nvSpPr>
          <p:cNvPr id="3" name="Content Placeholder 2">
            <a:extLst>
              <a:ext uri="{FF2B5EF4-FFF2-40B4-BE49-F238E27FC236}">
                <a16:creationId xmlns:a16="http://schemas.microsoft.com/office/drawing/2014/main" id="{A93407C6-85A5-4E46-9A18-1452ABF090D5}"/>
              </a:ext>
            </a:extLst>
          </p:cNvPr>
          <p:cNvSpPr>
            <a:spLocks noGrp="1"/>
          </p:cNvSpPr>
          <p:nvPr>
            <p:ph idx="1"/>
          </p:nvPr>
        </p:nvSpPr>
        <p:spPr/>
        <p:txBody>
          <a:bodyPr/>
          <a:lstStyle/>
          <a:p>
            <a:r>
              <a:rPr lang="en-US" dirty="0"/>
              <a:t>We can grant the user membership of the built in database roles </a:t>
            </a:r>
            <a:r>
              <a:rPr lang="en-US" dirty="0" err="1"/>
              <a:t>db_dataReader</a:t>
            </a:r>
            <a:r>
              <a:rPr lang="en-US" dirty="0"/>
              <a:t> and </a:t>
            </a:r>
            <a:r>
              <a:rPr lang="en-US" dirty="0" err="1"/>
              <a:t>db_dataWriter</a:t>
            </a:r>
            <a:r>
              <a:rPr lang="en-US" dirty="0"/>
              <a:t> giving them full access READ/WRITE to all tables in our database.</a:t>
            </a:r>
          </a:p>
          <a:p>
            <a:pPr lvl="1"/>
            <a:r>
              <a:rPr lang="en-US" dirty="0"/>
              <a:t>Similar to access</a:t>
            </a:r>
          </a:p>
          <a:p>
            <a:endParaRPr lang="en-US" dirty="0"/>
          </a:p>
          <a:p>
            <a:r>
              <a:rPr lang="en-US" dirty="0"/>
              <a:t>Custom User roles</a:t>
            </a:r>
          </a:p>
        </p:txBody>
      </p:sp>
      <p:sp>
        <p:nvSpPr>
          <p:cNvPr id="4" name="TextBox 3">
            <a:extLst>
              <a:ext uri="{FF2B5EF4-FFF2-40B4-BE49-F238E27FC236}">
                <a16:creationId xmlns:a16="http://schemas.microsoft.com/office/drawing/2014/main" id="{E9DC78CC-AA64-47C0-BAD2-504166B39A3D}"/>
              </a:ext>
            </a:extLst>
          </p:cNvPr>
          <p:cNvSpPr txBox="1"/>
          <p:nvPr/>
        </p:nvSpPr>
        <p:spPr>
          <a:xfrm>
            <a:off x="4877167" y="4879118"/>
            <a:ext cx="1664237" cy="769441"/>
          </a:xfrm>
          <a:prstGeom prst="rect">
            <a:avLst/>
          </a:prstGeom>
          <a:noFill/>
        </p:spPr>
        <p:txBody>
          <a:bodyPr wrap="none" rtlCol="0">
            <a:spAutoFit/>
          </a:bodyPr>
          <a:lstStyle/>
          <a:p>
            <a:pPr algn="ctr"/>
            <a:r>
              <a:rPr lang="en-US" sz="4400" dirty="0">
                <a:hlinkClick r:id="rId3" action="ppaction://hlinkfile"/>
              </a:rPr>
              <a:t>DEMO</a:t>
            </a:r>
            <a:endParaRPr lang="en-US" sz="4400" dirty="0"/>
          </a:p>
        </p:txBody>
      </p:sp>
    </p:spTree>
    <p:extLst>
      <p:ext uri="{BB962C8B-B14F-4D97-AF65-F5344CB8AC3E}">
        <p14:creationId xmlns:p14="http://schemas.microsoft.com/office/powerpoint/2010/main" val="13074840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4" grpId="0"/>
    </p:bldLst>
  </p:timing>
</p:sld>
</file>

<file path=ppt/theme/theme1.xml><?xml version="1.0" encoding="utf-8"?>
<a:theme xmlns:a="http://schemas.openxmlformats.org/drawingml/2006/main" name="Office Theme">
  <a:themeElements>
    <a:clrScheme name="Custom 1">
      <a:dk1>
        <a:sysClr val="windowText" lastClr="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7EC241"/>
      </a:hlink>
      <a:folHlink>
        <a:srgbClr val="5E932F"/>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5830</TotalTime>
  <Words>2103</Words>
  <Application>Microsoft Office PowerPoint</Application>
  <PresentationFormat>Widescreen</PresentationFormat>
  <Paragraphs>184</Paragraphs>
  <Slides>20</Slides>
  <Notes>15</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20</vt:i4>
      </vt:variant>
    </vt:vector>
  </HeadingPairs>
  <TitlesOfParts>
    <vt:vector size="24" baseType="lpstr">
      <vt:lpstr>Arial</vt:lpstr>
      <vt:lpstr>Calibri</vt:lpstr>
      <vt:lpstr>Calibri Light</vt:lpstr>
      <vt:lpstr>Office Theme</vt:lpstr>
      <vt:lpstr>Building a Secure  Access &amp; SQL Server  Solution</vt:lpstr>
      <vt:lpstr>Before we get started</vt:lpstr>
      <vt:lpstr>Security can be complex</vt:lpstr>
      <vt:lpstr>Background  - Anders Ebro</vt:lpstr>
      <vt:lpstr>Security covers many aspects</vt:lpstr>
      <vt:lpstr>Application Security      versus       SQL server security</vt:lpstr>
      <vt:lpstr>Security Components</vt:lpstr>
      <vt:lpstr>Imagine we have lots of users</vt:lpstr>
      <vt:lpstr>Low Budget/low security solution </vt:lpstr>
      <vt:lpstr>TESTING IS KEY!</vt:lpstr>
      <vt:lpstr>You just made friends with IT</vt:lpstr>
      <vt:lpstr>Permissions</vt:lpstr>
      <vt:lpstr>Permissions</vt:lpstr>
      <vt:lpstr>Permissions</vt:lpstr>
      <vt:lpstr>Keeping app in synch</vt:lpstr>
      <vt:lpstr>Column level security</vt:lpstr>
      <vt:lpstr>Row Level Security</vt:lpstr>
      <vt:lpstr>When simple (CRUD) isn’t enough</vt:lpstr>
      <vt:lpstr>New Development </vt:lpstr>
      <vt:lpstr>Thank you for listening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Securing your Access Application with SQL Server</dc:title>
  <dc:creator>Anders Ebro Christensen</dc:creator>
  <cp:lastModifiedBy>Anders Ebro Christensen</cp:lastModifiedBy>
  <cp:revision>112</cp:revision>
  <dcterms:created xsi:type="dcterms:W3CDTF">2019-01-14T07:38:07Z</dcterms:created>
  <dcterms:modified xsi:type="dcterms:W3CDTF">2019-10-03T15:11:25Z</dcterms:modified>
</cp:coreProperties>
</file>